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405638" cy="43205400"/>
  <p:notesSz cx="6858000" cy="9144000"/>
  <p:defaultTextStyle>
    <a:defPPr>
      <a:defRPr lang="th-TH"/>
    </a:defPPr>
    <a:lvl1pPr algn="l" defTabSz="4318000" rtl="0" fontAlgn="base">
      <a:spcBef>
        <a:spcPct val="0"/>
      </a:spcBef>
      <a:spcAft>
        <a:spcPct val="0"/>
      </a:spcAft>
      <a:defRPr sz="13200" kern="1200">
        <a:solidFill>
          <a:schemeClr val="tx1"/>
        </a:solidFill>
        <a:latin typeface="Arial" panose="020B0604020202020204" pitchFamily="34" charset="0"/>
        <a:ea typeface="ＭＳ Ｐゴシック" panose="020B0600070205080204" pitchFamily="34" charset="-128"/>
        <a:cs typeface="+mn-cs"/>
      </a:defRPr>
    </a:lvl1pPr>
    <a:lvl2pPr marL="2159000" indent="-1735138" algn="l" defTabSz="4318000" rtl="0" fontAlgn="base">
      <a:spcBef>
        <a:spcPct val="0"/>
      </a:spcBef>
      <a:spcAft>
        <a:spcPct val="0"/>
      </a:spcAft>
      <a:defRPr sz="13200" kern="1200">
        <a:solidFill>
          <a:schemeClr val="tx1"/>
        </a:solidFill>
        <a:latin typeface="Arial" panose="020B0604020202020204" pitchFamily="34" charset="0"/>
        <a:ea typeface="ＭＳ Ｐゴシック" panose="020B0600070205080204" pitchFamily="34" charset="-128"/>
        <a:cs typeface="+mn-cs"/>
      </a:defRPr>
    </a:lvl2pPr>
    <a:lvl3pPr marL="4318000" indent="-3473450" algn="l" defTabSz="4318000" rtl="0" fontAlgn="base">
      <a:spcBef>
        <a:spcPct val="0"/>
      </a:spcBef>
      <a:spcAft>
        <a:spcPct val="0"/>
      </a:spcAft>
      <a:defRPr sz="13200" kern="1200">
        <a:solidFill>
          <a:schemeClr val="tx1"/>
        </a:solidFill>
        <a:latin typeface="Arial" panose="020B0604020202020204" pitchFamily="34" charset="0"/>
        <a:ea typeface="ＭＳ Ｐゴシック" panose="020B0600070205080204" pitchFamily="34" charset="-128"/>
        <a:cs typeface="+mn-cs"/>
      </a:defRPr>
    </a:lvl3pPr>
    <a:lvl4pPr marL="6477000" indent="-5210175" algn="l" defTabSz="4318000" rtl="0" fontAlgn="base">
      <a:spcBef>
        <a:spcPct val="0"/>
      </a:spcBef>
      <a:spcAft>
        <a:spcPct val="0"/>
      </a:spcAft>
      <a:defRPr sz="13200" kern="1200">
        <a:solidFill>
          <a:schemeClr val="tx1"/>
        </a:solidFill>
        <a:latin typeface="Arial" panose="020B0604020202020204" pitchFamily="34" charset="0"/>
        <a:ea typeface="ＭＳ Ｐゴシック" panose="020B0600070205080204" pitchFamily="34" charset="-128"/>
        <a:cs typeface="+mn-cs"/>
      </a:defRPr>
    </a:lvl4pPr>
    <a:lvl5pPr marL="8639175" indent="-6948488" algn="l" defTabSz="4318000" rtl="0" fontAlgn="base">
      <a:spcBef>
        <a:spcPct val="0"/>
      </a:spcBef>
      <a:spcAft>
        <a:spcPct val="0"/>
      </a:spcAft>
      <a:defRPr sz="132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132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132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132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132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13609">
          <p15:clr>
            <a:srgbClr val="A4A3A4"/>
          </p15:clr>
        </p15:guide>
        <p15:guide id="2" pos="1020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092"/>
    <p:restoredTop sz="94677"/>
  </p:normalViewPr>
  <p:slideViewPr>
    <p:cSldViewPr>
      <p:cViewPr>
        <p:scale>
          <a:sx n="24" d="100"/>
          <a:sy n="24" d="100"/>
        </p:scale>
        <p:origin x="672" y="-968"/>
      </p:cViewPr>
      <p:guideLst>
        <p:guide orient="horz" pos="13609"/>
        <p:guide pos="1020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3958AC7-B312-8892-A79E-80FF08E503D2}"/>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defTabSz="4318943">
              <a:defRPr sz="1200">
                <a:latin typeface="Arial" charset="0"/>
                <a:ea typeface="ＭＳ Ｐゴシック" pitchFamily="34" charset="-128"/>
                <a:cs typeface="+mn-cs"/>
              </a:defRPr>
            </a:lvl1pPr>
          </a:lstStyle>
          <a:p>
            <a:pPr>
              <a:defRPr/>
            </a:pPr>
            <a:endParaRPr lang="en-US"/>
          </a:p>
        </p:txBody>
      </p:sp>
      <p:sp>
        <p:nvSpPr>
          <p:cNvPr id="3" name="Date Placeholder 2">
            <a:extLst>
              <a:ext uri="{FF2B5EF4-FFF2-40B4-BE49-F238E27FC236}">
                <a16:creationId xmlns:a16="http://schemas.microsoft.com/office/drawing/2014/main" id="{D91EBCD7-E9A2-5D24-7D5B-6D1DB0B463AB}"/>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221028B6-D510-9444-9B6F-7BEF377FF20F}" type="datetimeFigureOut">
              <a:rPr lang="en-US" altLang="en-US"/>
              <a:pPr/>
              <a:t>1/18/24</a:t>
            </a:fld>
            <a:endParaRPr lang="en-US" altLang="en-US"/>
          </a:p>
        </p:txBody>
      </p:sp>
      <p:sp>
        <p:nvSpPr>
          <p:cNvPr id="4" name="Slide Image Placeholder 3">
            <a:extLst>
              <a:ext uri="{FF2B5EF4-FFF2-40B4-BE49-F238E27FC236}">
                <a16:creationId xmlns:a16="http://schemas.microsoft.com/office/drawing/2014/main" id="{A75D85AD-90E5-243B-C71E-A3DAB1A3ED87}"/>
              </a:ext>
            </a:extLst>
          </p:cNvPr>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387FB3D8-13BD-51BB-8D25-062C330AC70C}"/>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7128AD80-8D6F-1D0B-73A4-E4D72EC86448}"/>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4318943">
              <a:defRPr sz="1200">
                <a:latin typeface="Arial" charset="0"/>
                <a:ea typeface="ＭＳ Ｐゴシック" pitchFamily="34" charset="-128"/>
                <a:cs typeface="+mn-cs"/>
              </a:defRPr>
            </a:lvl1pPr>
          </a:lstStyle>
          <a:p>
            <a:pPr>
              <a:defRPr/>
            </a:pPr>
            <a:endParaRPr lang="en-US"/>
          </a:p>
        </p:txBody>
      </p:sp>
      <p:sp>
        <p:nvSpPr>
          <p:cNvPr id="7" name="Slide Number Placeholder 6">
            <a:extLst>
              <a:ext uri="{FF2B5EF4-FFF2-40B4-BE49-F238E27FC236}">
                <a16:creationId xmlns:a16="http://schemas.microsoft.com/office/drawing/2014/main" id="{368A9121-9E26-76A8-A0A3-24E9F0181879}"/>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C6AD6AC0-D8FE-194E-A992-36543B7C0174}"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Calibri" charset="0"/>
        <a:ea typeface="ＭＳ Ｐゴシック" charset="0"/>
        <a:cs typeface="Cordia New" charset="0"/>
      </a:defRPr>
    </a:lvl1pPr>
    <a:lvl2pPr marL="488950" algn="l" rtl="0" eaLnBrk="0" fontAlgn="base" hangingPunct="0">
      <a:spcBef>
        <a:spcPct val="30000"/>
      </a:spcBef>
      <a:spcAft>
        <a:spcPct val="0"/>
      </a:spcAft>
      <a:defRPr sz="1300" kern="1200">
        <a:solidFill>
          <a:schemeClr val="tx1"/>
        </a:solidFill>
        <a:latin typeface="Calibri" charset="0"/>
        <a:ea typeface="Cordia New" charset="0"/>
        <a:cs typeface="Cordia New" charset="0"/>
      </a:defRPr>
    </a:lvl2pPr>
    <a:lvl3pPr marL="977900" algn="l" rtl="0" eaLnBrk="0" fontAlgn="base" hangingPunct="0">
      <a:spcBef>
        <a:spcPct val="30000"/>
      </a:spcBef>
      <a:spcAft>
        <a:spcPct val="0"/>
      </a:spcAft>
      <a:defRPr sz="1300" kern="1200">
        <a:solidFill>
          <a:schemeClr val="tx1"/>
        </a:solidFill>
        <a:latin typeface="Calibri" charset="0"/>
        <a:ea typeface="Cordia New" charset="0"/>
        <a:cs typeface="Cordia New" charset="0"/>
      </a:defRPr>
    </a:lvl3pPr>
    <a:lvl4pPr marL="1468438" algn="l" rtl="0" eaLnBrk="0" fontAlgn="base" hangingPunct="0">
      <a:spcBef>
        <a:spcPct val="30000"/>
      </a:spcBef>
      <a:spcAft>
        <a:spcPct val="0"/>
      </a:spcAft>
      <a:defRPr sz="1300" kern="1200">
        <a:solidFill>
          <a:schemeClr val="tx1"/>
        </a:solidFill>
        <a:latin typeface="Calibri" charset="0"/>
        <a:ea typeface="Cordia New" charset="0"/>
        <a:cs typeface="Cordia New" charset="0"/>
      </a:defRPr>
    </a:lvl4pPr>
    <a:lvl5pPr marL="1957388" algn="l" rtl="0" eaLnBrk="0" fontAlgn="base" hangingPunct="0">
      <a:spcBef>
        <a:spcPct val="30000"/>
      </a:spcBef>
      <a:spcAft>
        <a:spcPct val="0"/>
      </a:spcAft>
      <a:defRPr sz="1300" kern="1200">
        <a:solidFill>
          <a:schemeClr val="tx1"/>
        </a:solidFill>
        <a:latin typeface="Calibri" charset="0"/>
        <a:ea typeface="Cordia New" charset="0"/>
        <a:cs typeface="Cordia New" charset="0"/>
      </a:defRPr>
    </a:lvl5pPr>
    <a:lvl6pPr marL="2448535" algn="l" defTabSz="979414" rtl="0" eaLnBrk="1" latinLnBrk="0" hangingPunct="1">
      <a:defRPr sz="1300" kern="1200">
        <a:solidFill>
          <a:schemeClr val="tx1"/>
        </a:solidFill>
        <a:latin typeface="+mn-lt"/>
        <a:ea typeface="+mn-ea"/>
        <a:cs typeface="+mn-cs"/>
      </a:defRPr>
    </a:lvl6pPr>
    <a:lvl7pPr marL="2938242" algn="l" defTabSz="979414" rtl="0" eaLnBrk="1" latinLnBrk="0" hangingPunct="1">
      <a:defRPr sz="1300" kern="1200">
        <a:solidFill>
          <a:schemeClr val="tx1"/>
        </a:solidFill>
        <a:latin typeface="+mn-lt"/>
        <a:ea typeface="+mn-ea"/>
        <a:cs typeface="+mn-cs"/>
      </a:defRPr>
    </a:lvl7pPr>
    <a:lvl8pPr marL="3427948" algn="l" defTabSz="979414" rtl="0" eaLnBrk="1" latinLnBrk="0" hangingPunct="1">
      <a:defRPr sz="1300" kern="1200">
        <a:solidFill>
          <a:schemeClr val="tx1"/>
        </a:solidFill>
        <a:latin typeface="+mn-lt"/>
        <a:ea typeface="+mn-ea"/>
        <a:cs typeface="+mn-cs"/>
      </a:defRPr>
    </a:lvl8pPr>
    <a:lvl9pPr marL="3917655" algn="l" defTabSz="979414"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a:extLst>
              <a:ext uri="{FF2B5EF4-FFF2-40B4-BE49-F238E27FC236}">
                <a16:creationId xmlns:a16="http://schemas.microsoft.com/office/drawing/2014/main" id="{3972AED5-A59F-9B56-4B17-B93DEADA8EC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2" name="Notes Placeholder 2">
            <a:extLst>
              <a:ext uri="{FF2B5EF4-FFF2-40B4-BE49-F238E27FC236}">
                <a16:creationId xmlns:a16="http://schemas.microsoft.com/office/drawing/2014/main" id="{EB026316-757E-8273-DD84-1E496AD3F94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latin typeface="Calibri" panose="020F0502020204030204" pitchFamily="34" charset="0"/>
              <a:ea typeface="ＭＳ Ｐゴシック" panose="020B0600070205080204" pitchFamily="34" charset="-128"/>
            </a:endParaRPr>
          </a:p>
        </p:txBody>
      </p:sp>
      <p:sp>
        <p:nvSpPr>
          <p:cNvPr id="15363" name="Slide Number Placeholder 3">
            <a:extLst>
              <a:ext uri="{FF2B5EF4-FFF2-40B4-BE49-F238E27FC236}">
                <a16:creationId xmlns:a16="http://schemas.microsoft.com/office/drawing/2014/main" id="{EEB1D5A9-3E78-5363-0CD6-C6A06985610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32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132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132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132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13200">
                <a:solidFill>
                  <a:schemeClr val="tx1"/>
                </a:solidFill>
                <a:latin typeface="Arial" panose="020B0604020202020204" pitchFamily="34" charset="0"/>
                <a:ea typeface="ＭＳ Ｐゴシック" panose="020B0600070205080204" pitchFamily="34" charset="-128"/>
              </a:defRPr>
            </a:lvl5pPr>
            <a:lvl6pPr marL="25146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6pPr>
            <a:lvl7pPr marL="29718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7pPr>
            <a:lvl8pPr marL="34290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8pPr>
            <a:lvl9pPr marL="38862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9pPr>
          </a:lstStyle>
          <a:p>
            <a:pPr eaLnBrk="1" hangingPunct="1"/>
            <a:fld id="{F07F2FC4-6AC8-9842-9E29-8732BF953F2F}" type="slidenum">
              <a:rPr lang="en-US" altLang="en-US" sz="1200"/>
              <a:pPr eaLnBrk="1" hangingPunct="1"/>
              <a:t>1</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30423" y="13421681"/>
            <a:ext cx="27544792" cy="9261158"/>
          </a:xfrm>
        </p:spPr>
        <p:txBody>
          <a:bodyPr/>
          <a:lstStyle/>
          <a:p>
            <a:r>
              <a:rPr lang="en-US"/>
              <a:t>Click to edit Master title style</a:t>
            </a:r>
            <a:endParaRPr lang="th-TH"/>
          </a:p>
        </p:txBody>
      </p:sp>
      <p:sp>
        <p:nvSpPr>
          <p:cNvPr id="3" name="Subtitle 2"/>
          <p:cNvSpPr>
            <a:spLocks noGrp="1"/>
          </p:cNvSpPr>
          <p:nvPr>
            <p:ph type="subTitle" idx="1"/>
          </p:nvPr>
        </p:nvSpPr>
        <p:spPr>
          <a:xfrm>
            <a:off x="4860846" y="24483060"/>
            <a:ext cx="22683947" cy="11041380"/>
          </a:xfrm>
        </p:spPr>
        <p:txBody>
          <a:bodyPr/>
          <a:lstStyle>
            <a:lvl1pPr marL="0" indent="0" algn="ctr">
              <a:buNone/>
              <a:defRPr>
                <a:solidFill>
                  <a:schemeClr val="tx1">
                    <a:tint val="75000"/>
                  </a:schemeClr>
                </a:solidFill>
              </a:defRPr>
            </a:lvl1pPr>
            <a:lvl2pPr marL="2160129" indent="0" algn="ctr">
              <a:buNone/>
              <a:defRPr>
                <a:solidFill>
                  <a:schemeClr val="tx1">
                    <a:tint val="75000"/>
                  </a:schemeClr>
                </a:solidFill>
              </a:defRPr>
            </a:lvl2pPr>
            <a:lvl3pPr marL="4320258" indent="0" algn="ctr">
              <a:buNone/>
              <a:defRPr>
                <a:solidFill>
                  <a:schemeClr val="tx1">
                    <a:tint val="75000"/>
                  </a:schemeClr>
                </a:solidFill>
              </a:defRPr>
            </a:lvl3pPr>
            <a:lvl4pPr marL="6480387" indent="0" algn="ctr">
              <a:buNone/>
              <a:defRPr>
                <a:solidFill>
                  <a:schemeClr val="tx1">
                    <a:tint val="75000"/>
                  </a:schemeClr>
                </a:solidFill>
              </a:defRPr>
            </a:lvl4pPr>
            <a:lvl5pPr marL="8640517" indent="0" algn="ctr">
              <a:buNone/>
              <a:defRPr>
                <a:solidFill>
                  <a:schemeClr val="tx1">
                    <a:tint val="75000"/>
                  </a:schemeClr>
                </a:solidFill>
              </a:defRPr>
            </a:lvl5pPr>
            <a:lvl6pPr marL="10800646" indent="0" algn="ctr">
              <a:buNone/>
              <a:defRPr>
                <a:solidFill>
                  <a:schemeClr val="tx1">
                    <a:tint val="75000"/>
                  </a:schemeClr>
                </a:solidFill>
              </a:defRPr>
            </a:lvl6pPr>
            <a:lvl7pPr marL="12960775" indent="0" algn="ctr">
              <a:buNone/>
              <a:defRPr>
                <a:solidFill>
                  <a:schemeClr val="tx1">
                    <a:tint val="75000"/>
                  </a:schemeClr>
                </a:solidFill>
              </a:defRPr>
            </a:lvl7pPr>
            <a:lvl8pPr marL="15120903" indent="0" algn="ctr">
              <a:buNone/>
              <a:defRPr>
                <a:solidFill>
                  <a:schemeClr val="tx1">
                    <a:tint val="75000"/>
                  </a:schemeClr>
                </a:solidFill>
              </a:defRPr>
            </a:lvl8pPr>
            <a:lvl9pPr marL="17281032" indent="0" algn="ctr">
              <a:buNone/>
              <a:defRPr>
                <a:solidFill>
                  <a:schemeClr val="tx1">
                    <a:tint val="75000"/>
                  </a:schemeClr>
                </a:solidFill>
              </a:defRPr>
            </a:lvl9pPr>
          </a:lstStyle>
          <a:p>
            <a:r>
              <a:rPr lang="en-US"/>
              <a:t>Click to edit Master subtitle style</a:t>
            </a:r>
            <a:endParaRPr lang="th-TH"/>
          </a:p>
        </p:txBody>
      </p:sp>
      <p:sp>
        <p:nvSpPr>
          <p:cNvPr id="4" name="Date Placeholder 3">
            <a:extLst>
              <a:ext uri="{FF2B5EF4-FFF2-40B4-BE49-F238E27FC236}">
                <a16:creationId xmlns:a16="http://schemas.microsoft.com/office/drawing/2014/main" id="{AE3F88E2-B83F-64BA-C658-987D11540176}"/>
              </a:ext>
            </a:extLst>
          </p:cNvPr>
          <p:cNvSpPr>
            <a:spLocks noGrp="1"/>
          </p:cNvSpPr>
          <p:nvPr>
            <p:ph type="dt" sz="half" idx="10"/>
          </p:nvPr>
        </p:nvSpPr>
        <p:spPr/>
        <p:txBody>
          <a:bodyPr/>
          <a:lstStyle>
            <a:lvl1pPr>
              <a:defRPr/>
            </a:lvl1pPr>
          </a:lstStyle>
          <a:p>
            <a:fld id="{C50014CB-A464-954D-A74F-3AAD76668E56}" type="datetimeFigureOut">
              <a:rPr lang="th-TH" altLang="en-US"/>
              <a:pPr/>
              <a:t>18/01/67</a:t>
            </a:fld>
            <a:endParaRPr lang="th-TH" altLang="en-US"/>
          </a:p>
        </p:txBody>
      </p:sp>
      <p:sp>
        <p:nvSpPr>
          <p:cNvPr id="5" name="Footer Placeholder 4">
            <a:extLst>
              <a:ext uri="{FF2B5EF4-FFF2-40B4-BE49-F238E27FC236}">
                <a16:creationId xmlns:a16="http://schemas.microsoft.com/office/drawing/2014/main" id="{B8B98380-5061-8840-0A82-4AF786524620}"/>
              </a:ext>
            </a:extLst>
          </p:cNvPr>
          <p:cNvSpPr>
            <a:spLocks noGrp="1"/>
          </p:cNvSpPr>
          <p:nvPr>
            <p:ph type="ftr" sz="quarter" idx="11"/>
          </p:nvPr>
        </p:nvSpPr>
        <p:spPr/>
        <p:txBody>
          <a:bodyPr/>
          <a:lstStyle>
            <a:lvl1pPr>
              <a:defRPr/>
            </a:lvl1pPr>
          </a:lstStyle>
          <a:p>
            <a:pPr>
              <a:defRPr/>
            </a:pPr>
            <a:endParaRPr lang="th-TH"/>
          </a:p>
        </p:txBody>
      </p:sp>
      <p:sp>
        <p:nvSpPr>
          <p:cNvPr id="6" name="Slide Number Placeholder 5">
            <a:extLst>
              <a:ext uri="{FF2B5EF4-FFF2-40B4-BE49-F238E27FC236}">
                <a16:creationId xmlns:a16="http://schemas.microsoft.com/office/drawing/2014/main" id="{FD11E21D-81B5-18C2-8D15-AD6A6047DDC0}"/>
              </a:ext>
            </a:extLst>
          </p:cNvPr>
          <p:cNvSpPr>
            <a:spLocks noGrp="1"/>
          </p:cNvSpPr>
          <p:nvPr>
            <p:ph type="sldNum" sz="quarter" idx="12"/>
          </p:nvPr>
        </p:nvSpPr>
        <p:spPr/>
        <p:txBody>
          <a:bodyPr/>
          <a:lstStyle>
            <a:lvl1pPr>
              <a:defRPr/>
            </a:lvl1pPr>
          </a:lstStyle>
          <a:p>
            <a:fld id="{8F50C8C9-F8A6-9143-8AC8-B558E110D189}" type="slidenum">
              <a:rPr lang="th-TH" altLang="en-US"/>
              <a:pPr/>
              <a:t>‹#›</a:t>
            </a:fld>
            <a:endParaRPr lang="th-TH" altLang="en-US"/>
          </a:p>
        </p:txBody>
      </p:sp>
    </p:spTree>
    <p:extLst>
      <p:ext uri="{BB962C8B-B14F-4D97-AF65-F5344CB8AC3E}">
        <p14:creationId xmlns:p14="http://schemas.microsoft.com/office/powerpoint/2010/main" val="39712257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h-TH"/>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4" name="Date Placeholder 3">
            <a:extLst>
              <a:ext uri="{FF2B5EF4-FFF2-40B4-BE49-F238E27FC236}">
                <a16:creationId xmlns:a16="http://schemas.microsoft.com/office/drawing/2014/main" id="{E21BC299-28DE-7B36-71FE-91508BFC746E}"/>
              </a:ext>
            </a:extLst>
          </p:cNvPr>
          <p:cNvSpPr>
            <a:spLocks noGrp="1"/>
          </p:cNvSpPr>
          <p:nvPr>
            <p:ph type="dt" sz="half" idx="10"/>
          </p:nvPr>
        </p:nvSpPr>
        <p:spPr/>
        <p:txBody>
          <a:bodyPr/>
          <a:lstStyle>
            <a:lvl1pPr>
              <a:defRPr/>
            </a:lvl1pPr>
          </a:lstStyle>
          <a:p>
            <a:fld id="{4DBEE236-8550-E14F-A333-A2DFE5506D98}" type="datetimeFigureOut">
              <a:rPr lang="th-TH" altLang="en-US"/>
              <a:pPr/>
              <a:t>18/01/67</a:t>
            </a:fld>
            <a:endParaRPr lang="th-TH" altLang="en-US"/>
          </a:p>
        </p:txBody>
      </p:sp>
      <p:sp>
        <p:nvSpPr>
          <p:cNvPr id="5" name="Footer Placeholder 4">
            <a:extLst>
              <a:ext uri="{FF2B5EF4-FFF2-40B4-BE49-F238E27FC236}">
                <a16:creationId xmlns:a16="http://schemas.microsoft.com/office/drawing/2014/main" id="{B4CAD697-F33F-1E74-E79A-B73DF11AAAE9}"/>
              </a:ext>
            </a:extLst>
          </p:cNvPr>
          <p:cNvSpPr>
            <a:spLocks noGrp="1"/>
          </p:cNvSpPr>
          <p:nvPr>
            <p:ph type="ftr" sz="quarter" idx="11"/>
          </p:nvPr>
        </p:nvSpPr>
        <p:spPr/>
        <p:txBody>
          <a:bodyPr/>
          <a:lstStyle>
            <a:lvl1pPr>
              <a:defRPr/>
            </a:lvl1pPr>
          </a:lstStyle>
          <a:p>
            <a:pPr>
              <a:defRPr/>
            </a:pPr>
            <a:endParaRPr lang="th-TH"/>
          </a:p>
        </p:txBody>
      </p:sp>
      <p:sp>
        <p:nvSpPr>
          <p:cNvPr id="6" name="Slide Number Placeholder 5">
            <a:extLst>
              <a:ext uri="{FF2B5EF4-FFF2-40B4-BE49-F238E27FC236}">
                <a16:creationId xmlns:a16="http://schemas.microsoft.com/office/drawing/2014/main" id="{01CD5011-DEE9-5340-77E9-9328373C240A}"/>
              </a:ext>
            </a:extLst>
          </p:cNvPr>
          <p:cNvSpPr>
            <a:spLocks noGrp="1"/>
          </p:cNvSpPr>
          <p:nvPr>
            <p:ph type="sldNum" sz="quarter" idx="12"/>
          </p:nvPr>
        </p:nvSpPr>
        <p:spPr/>
        <p:txBody>
          <a:bodyPr/>
          <a:lstStyle>
            <a:lvl1pPr>
              <a:defRPr/>
            </a:lvl1pPr>
          </a:lstStyle>
          <a:p>
            <a:fld id="{21B360D1-46CA-DD47-816D-98E7F611B543}" type="slidenum">
              <a:rPr lang="th-TH" altLang="en-US"/>
              <a:pPr/>
              <a:t>‹#›</a:t>
            </a:fld>
            <a:endParaRPr lang="th-TH" altLang="en-US"/>
          </a:p>
        </p:txBody>
      </p:sp>
    </p:spTree>
    <p:extLst>
      <p:ext uri="{BB962C8B-B14F-4D97-AF65-F5344CB8AC3E}">
        <p14:creationId xmlns:p14="http://schemas.microsoft.com/office/powerpoint/2010/main" val="3937757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8634310" y="12921618"/>
            <a:ext cx="24399868" cy="275254402"/>
          </a:xfrm>
        </p:spPr>
        <p:txBody>
          <a:bodyPr vert="eaVert"/>
          <a:lstStyle/>
          <a:p>
            <a:r>
              <a:rPr lang="en-US"/>
              <a:t>Click to edit Master title style</a:t>
            </a:r>
            <a:endParaRPr lang="th-TH"/>
          </a:p>
        </p:txBody>
      </p:sp>
      <p:sp>
        <p:nvSpPr>
          <p:cNvPr id="3" name="Vertical Text Placeholder 2"/>
          <p:cNvSpPr>
            <a:spLocks noGrp="1"/>
          </p:cNvSpPr>
          <p:nvPr>
            <p:ph type="body" orient="vert" idx="1"/>
          </p:nvPr>
        </p:nvSpPr>
        <p:spPr>
          <a:xfrm>
            <a:off x="5423443" y="12921618"/>
            <a:ext cx="72670771" cy="2752544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4" name="Date Placeholder 3">
            <a:extLst>
              <a:ext uri="{FF2B5EF4-FFF2-40B4-BE49-F238E27FC236}">
                <a16:creationId xmlns:a16="http://schemas.microsoft.com/office/drawing/2014/main" id="{4206DD1D-2632-5051-3054-2F3A077D0511}"/>
              </a:ext>
            </a:extLst>
          </p:cNvPr>
          <p:cNvSpPr>
            <a:spLocks noGrp="1"/>
          </p:cNvSpPr>
          <p:nvPr>
            <p:ph type="dt" sz="half" idx="10"/>
          </p:nvPr>
        </p:nvSpPr>
        <p:spPr/>
        <p:txBody>
          <a:bodyPr/>
          <a:lstStyle>
            <a:lvl1pPr>
              <a:defRPr/>
            </a:lvl1pPr>
          </a:lstStyle>
          <a:p>
            <a:fld id="{E8D488BA-ED8F-AA4D-B657-1D12CC53B8A5}" type="datetimeFigureOut">
              <a:rPr lang="th-TH" altLang="en-US"/>
              <a:pPr/>
              <a:t>18/01/67</a:t>
            </a:fld>
            <a:endParaRPr lang="th-TH" altLang="en-US"/>
          </a:p>
        </p:txBody>
      </p:sp>
      <p:sp>
        <p:nvSpPr>
          <p:cNvPr id="5" name="Footer Placeholder 4">
            <a:extLst>
              <a:ext uri="{FF2B5EF4-FFF2-40B4-BE49-F238E27FC236}">
                <a16:creationId xmlns:a16="http://schemas.microsoft.com/office/drawing/2014/main" id="{B37C721E-1F26-2116-9899-FC2C20D6743B}"/>
              </a:ext>
            </a:extLst>
          </p:cNvPr>
          <p:cNvSpPr>
            <a:spLocks noGrp="1"/>
          </p:cNvSpPr>
          <p:nvPr>
            <p:ph type="ftr" sz="quarter" idx="11"/>
          </p:nvPr>
        </p:nvSpPr>
        <p:spPr/>
        <p:txBody>
          <a:bodyPr/>
          <a:lstStyle>
            <a:lvl1pPr>
              <a:defRPr/>
            </a:lvl1pPr>
          </a:lstStyle>
          <a:p>
            <a:pPr>
              <a:defRPr/>
            </a:pPr>
            <a:endParaRPr lang="th-TH"/>
          </a:p>
        </p:txBody>
      </p:sp>
      <p:sp>
        <p:nvSpPr>
          <p:cNvPr id="6" name="Slide Number Placeholder 5">
            <a:extLst>
              <a:ext uri="{FF2B5EF4-FFF2-40B4-BE49-F238E27FC236}">
                <a16:creationId xmlns:a16="http://schemas.microsoft.com/office/drawing/2014/main" id="{87DF0645-F552-67D3-87E3-A9160A3B4E95}"/>
              </a:ext>
            </a:extLst>
          </p:cNvPr>
          <p:cNvSpPr>
            <a:spLocks noGrp="1"/>
          </p:cNvSpPr>
          <p:nvPr>
            <p:ph type="sldNum" sz="quarter" idx="12"/>
          </p:nvPr>
        </p:nvSpPr>
        <p:spPr/>
        <p:txBody>
          <a:bodyPr/>
          <a:lstStyle>
            <a:lvl1pPr>
              <a:defRPr/>
            </a:lvl1pPr>
          </a:lstStyle>
          <a:p>
            <a:fld id="{B80A3BAB-0CAD-1E49-AFBB-AE19824289FE}" type="slidenum">
              <a:rPr lang="th-TH" altLang="en-US"/>
              <a:pPr/>
              <a:t>‹#›</a:t>
            </a:fld>
            <a:endParaRPr lang="th-TH" altLang="en-US"/>
          </a:p>
        </p:txBody>
      </p:sp>
    </p:spTree>
    <p:extLst>
      <p:ext uri="{BB962C8B-B14F-4D97-AF65-F5344CB8AC3E}">
        <p14:creationId xmlns:p14="http://schemas.microsoft.com/office/powerpoint/2010/main" val="1827390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h-TH"/>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4" name="Date Placeholder 3">
            <a:extLst>
              <a:ext uri="{FF2B5EF4-FFF2-40B4-BE49-F238E27FC236}">
                <a16:creationId xmlns:a16="http://schemas.microsoft.com/office/drawing/2014/main" id="{5C8C28E5-D2C1-729E-6A16-6C79B62AF7E4}"/>
              </a:ext>
            </a:extLst>
          </p:cNvPr>
          <p:cNvSpPr>
            <a:spLocks noGrp="1"/>
          </p:cNvSpPr>
          <p:nvPr>
            <p:ph type="dt" sz="half" idx="10"/>
          </p:nvPr>
        </p:nvSpPr>
        <p:spPr/>
        <p:txBody>
          <a:bodyPr/>
          <a:lstStyle>
            <a:lvl1pPr>
              <a:defRPr/>
            </a:lvl1pPr>
          </a:lstStyle>
          <a:p>
            <a:fld id="{AA570605-BDAE-CC4A-B659-415745EA7F23}" type="datetimeFigureOut">
              <a:rPr lang="th-TH" altLang="en-US"/>
              <a:pPr/>
              <a:t>18/01/67</a:t>
            </a:fld>
            <a:endParaRPr lang="th-TH" altLang="en-US"/>
          </a:p>
        </p:txBody>
      </p:sp>
      <p:sp>
        <p:nvSpPr>
          <p:cNvPr id="5" name="Footer Placeholder 4">
            <a:extLst>
              <a:ext uri="{FF2B5EF4-FFF2-40B4-BE49-F238E27FC236}">
                <a16:creationId xmlns:a16="http://schemas.microsoft.com/office/drawing/2014/main" id="{89D3AF61-CD05-B130-BE3E-5490B8AFE68A}"/>
              </a:ext>
            </a:extLst>
          </p:cNvPr>
          <p:cNvSpPr>
            <a:spLocks noGrp="1"/>
          </p:cNvSpPr>
          <p:nvPr>
            <p:ph type="ftr" sz="quarter" idx="11"/>
          </p:nvPr>
        </p:nvSpPr>
        <p:spPr/>
        <p:txBody>
          <a:bodyPr/>
          <a:lstStyle>
            <a:lvl1pPr>
              <a:defRPr/>
            </a:lvl1pPr>
          </a:lstStyle>
          <a:p>
            <a:pPr>
              <a:defRPr/>
            </a:pPr>
            <a:endParaRPr lang="th-TH"/>
          </a:p>
        </p:txBody>
      </p:sp>
      <p:sp>
        <p:nvSpPr>
          <p:cNvPr id="6" name="Slide Number Placeholder 5">
            <a:extLst>
              <a:ext uri="{FF2B5EF4-FFF2-40B4-BE49-F238E27FC236}">
                <a16:creationId xmlns:a16="http://schemas.microsoft.com/office/drawing/2014/main" id="{70598DBB-5391-96B0-FA54-59F4086C7146}"/>
              </a:ext>
            </a:extLst>
          </p:cNvPr>
          <p:cNvSpPr>
            <a:spLocks noGrp="1"/>
          </p:cNvSpPr>
          <p:nvPr>
            <p:ph type="sldNum" sz="quarter" idx="12"/>
          </p:nvPr>
        </p:nvSpPr>
        <p:spPr/>
        <p:txBody>
          <a:bodyPr/>
          <a:lstStyle>
            <a:lvl1pPr>
              <a:defRPr/>
            </a:lvl1pPr>
          </a:lstStyle>
          <a:p>
            <a:fld id="{01559B8D-A0C1-E74D-A62A-803EF7E13C9B}" type="slidenum">
              <a:rPr lang="th-TH" altLang="en-US"/>
              <a:pPr/>
              <a:t>‹#›</a:t>
            </a:fld>
            <a:endParaRPr lang="th-TH" altLang="en-US"/>
          </a:p>
        </p:txBody>
      </p:sp>
    </p:spTree>
    <p:extLst>
      <p:ext uri="{BB962C8B-B14F-4D97-AF65-F5344CB8AC3E}">
        <p14:creationId xmlns:p14="http://schemas.microsoft.com/office/powerpoint/2010/main" val="2919914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59822" y="27763473"/>
            <a:ext cx="27544792" cy="8581072"/>
          </a:xfrm>
        </p:spPr>
        <p:txBody>
          <a:bodyPr anchor="t"/>
          <a:lstStyle>
            <a:lvl1pPr algn="l">
              <a:defRPr sz="19000" b="1" cap="all"/>
            </a:lvl1pPr>
          </a:lstStyle>
          <a:p>
            <a:r>
              <a:rPr lang="en-US"/>
              <a:t>Click to edit Master title style</a:t>
            </a:r>
            <a:endParaRPr lang="th-TH"/>
          </a:p>
        </p:txBody>
      </p:sp>
      <p:sp>
        <p:nvSpPr>
          <p:cNvPr id="3" name="Text Placeholder 2"/>
          <p:cNvSpPr>
            <a:spLocks noGrp="1"/>
          </p:cNvSpPr>
          <p:nvPr>
            <p:ph type="body" idx="1"/>
          </p:nvPr>
        </p:nvSpPr>
        <p:spPr>
          <a:xfrm>
            <a:off x="2559822" y="18312295"/>
            <a:ext cx="27544792" cy="9451178"/>
          </a:xfrm>
        </p:spPr>
        <p:txBody>
          <a:bodyPr anchor="b"/>
          <a:lstStyle>
            <a:lvl1pPr marL="0" indent="0">
              <a:buNone/>
              <a:defRPr sz="9400">
                <a:solidFill>
                  <a:schemeClr val="tx1">
                    <a:tint val="75000"/>
                  </a:schemeClr>
                </a:solidFill>
              </a:defRPr>
            </a:lvl1pPr>
            <a:lvl2pPr marL="2160129" indent="0">
              <a:buNone/>
              <a:defRPr sz="8500">
                <a:solidFill>
                  <a:schemeClr val="tx1">
                    <a:tint val="75000"/>
                  </a:schemeClr>
                </a:solidFill>
              </a:defRPr>
            </a:lvl2pPr>
            <a:lvl3pPr marL="4320258" indent="0">
              <a:buNone/>
              <a:defRPr sz="7600">
                <a:solidFill>
                  <a:schemeClr val="tx1">
                    <a:tint val="75000"/>
                  </a:schemeClr>
                </a:solidFill>
              </a:defRPr>
            </a:lvl3pPr>
            <a:lvl4pPr marL="6480387" indent="0">
              <a:buNone/>
              <a:defRPr sz="6600">
                <a:solidFill>
                  <a:schemeClr val="tx1">
                    <a:tint val="75000"/>
                  </a:schemeClr>
                </a:solidFill>
              </a:defRPr>
            </a:lvl4pPr>
            <a:lvl5pPr marL="8640517" indent="0">
              <a:buNone/>
              <a:defRPr sz="6600">
                <a:solidFill>
                  <a:schemeClr val="tx1">
                    <a:tint val="75000"/>
                  </a:schemeClr>
                </a:solidFill>
              </a:defRPr>
            </a:lvl5pPr>
            <a:lvl6pPr marL="10800646" indent="0">
              <a:buNone/>
              <a:defRPr sz="6600">
                <a:solidFill>
                  <a:schemeClr val="tx1">
                    <a:tint val="75000"/>
                  </a:schemeClr>
                </a:solidFill>
              </a:defRPr>
            </a:lvl6pPr>
            <a:lvl7pPr marL="12960775" indent="0">
              <a:buNone/>
              <a:defRPr sz="6600">
                <a:solidFill>
                  <a:schemeClr val="tx1">
                    <a:tint val="75000"/>
                  </a:schemeClr>
                </a:solidFill>
              </a:defRPr>
            </a:lvl7pPr>
            <a:lvl8pPr marL="15120903" indent="0">
              <a:buNone/>
              <a:defRPr sz="6600">
                <a:solidFill>
                  <a:schemeClr val="tx1">
                    <a:tint val="75000"/>
                  </a:schemeClr>
                </a:solidFill>
              </a:defRPr>
            </a:lvl8pPr>
            <a:lvl9pPr marL="17281032" indent="0">
              <a:buNone/>
              <a:defRPr sz="6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7C238F1-6075-CB05-1C4C-B341BF11612F}"/>
              </a:ext>
            </a:extLst>
          </p:cNvPr>
          <p:cNvSpPr>
            <a:spLocks noGrp="1"/>
          </p:cNvSpPr>
          <p:nvPr>
            <p:ph type="dt" sz="half" idx="10"/>
          </p:nvPr>
        </p:nvSpPr>
        <p:spPr/>
        <p:txBody>
          <a:bodyPr/>
          <a:lstStyle>
            <a:lvl1pPr>
              <a:defRPr/>
            </a:lvl1pPr>
          </a:lstStyle>
          <a:p>
            <a:fld id="{F01EC359-6D91-CA44-A69D-790B823774FE}" type="datetimeFigureOut">
              <a:rPr lang="th-TH" altLang="en-US"/>
              <a:pPr/>
              <a:t>18/01/67</a:t>
            </a:fld>
            <a:endParaRPr lang="th-TH" altLang="en-US"/>
          </a:p>
        </p:txBody>
      </p:sp>
      <p:sp>
        <p:nvSpPr>
          <p:cNvPr id="5" name="Footer Placeholder 4">
            <a:extLst>
              <a:ext uri="{FF2B5EF4-FFF2-40B4-BE49-F238E27FC236}">
                <a16:creationId xmlns:a16="http://schemas.microsoft.com/office/drawing/2014/main" id="{31747576-022C-D5FA-841F-B27346CCD8A9}"/>
              </a:ext>
            </a:extLst>
          </p:cNvPr>
          <p:cNvSpPr>
            <a:spLocks noGrp="1"/>
          </p:cNvSpPr>
          <p:nvPr>
            <p:ph type="ftr" sz="quarter" idx="11"/>
          </p:nvPr>
        </p:nvSpPr>
        <p:spPr/>
        <p:txBody>
          <a:bodyPr/>
          <a:lstStyle>
            <a:lvl1pPr>
              <a:defRPr/>
            </a:lvl1pPr>
          </a:lstStyle>
          <a:p>
            <a:pPr>
              <a:defRPr/>
            </a:pPr>
            <a:endParaRPr lang="th-TH"/>
          </a:p>
        </p:txBody>
      </p:sp>
      <p:sp>
        <p:nvSpPr>
          <p:cNvPr id="6" name="Slide Number Placeholder 5">
            <a:extLst>
              <a:ext uri="{FF2B5EF4-FFF2-40B4-BE49-F238E27FC236}">
                <a16:creationId xmlns:a16="http://schemas.microsoft.com/office/drawing/2014/main" id="{D2C6492A-21F6-0E6B-EEE1-F6C95028F8B9}"/>
              </a:ext>
            </a:extLst>
          </p:cNvPr>
          <p:cNvSpPr>
            <a:spLocks noGrp="1"/>
          </p:cNvSpPr>
          <p:nvPr>
            <p:ph type="sldNum" sz="quarter" idx="12"/>
          </p:nvPr>
        </p:nvSpPr>
        <p:spPr/>
        <p:txBody>
          <a:bodyPr/>
          <a:lstStyle>
            <a:lvl1pPr>
              <a:defRPr/>
            </a:lvl1pPr>
          </a:lstStyle>
          <a:p>
            <a:fld id="{F3A07581-6E74-7044-A3E9-F7ED6067D1E0}" type="slidenum">
              <a:rPr lang="th-TH" altLang="en-US"/>
              <a:pPr/>
              <a:t>‹#›</a:t>
            </a:fld>
            <a:endParaRPr lang="th-TH" altLang="en-US"/>
          </a:p>
        </p:txBody>
      </p:sp>
    </p:spTree>
    <p:extLst>
      <p:ext uri="{BB962C8B-B14F-4D97-AF65-F5344CB8AC3E}">
        <p14:creationId xmlns:p14="http://schemas.microsoft.com/office/powerpoint/2010/main" val="1128621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h-TH"/>
          </a:p>
        </p:txBody>
      </p:sp>
      <p:sp>
        <p:nvSpPr>
          <p:cNvPr id="3" name="Content Placeholder 2"/>
          <p:cNvSpPr>
            <a:spLocks noGrp="1"/>
          </p:cNvSpPr>
          <p:nvPr>
            <p:ph sz="half" idx="1"/>
          </p:nvPr>
        </p:nvSpPr>
        <p:spPr>
          <a:xfrm>
            <a:off x="5423446" y="75269407"/>
            <a:ext cx="48535321" cy="212906610"/>
          </a:xfrm>
        </p:spPr>
        <p:txBody>
          <a:bodyPr/>
          <a:lstStyle>
            <a:lvl1pPr>
              <a:defRPr sz="13200"/>
            </a:lvl1pPr>
            <a:lvl2pPr>
              <a:defRPr sz="11400"/>
            </a:lvl2pPr>
            <a:lvl3pPr>
              <a:defRPr sz="9400"/>
            </a:lvl3pPr>
            <a:lvl4pPr>
              <a:defRPr sz="8500"/>
            </a:lvl4pPr>
            <a:lvl5pPr>
              <a:defRPr sz="8500"/>
            </a:lvl5pPr>
            <a:lvl6pPr>
              <a:defRPr sz="8500"/>
            </a:lvl6pPr>
            <a:lvl7pPr>
              <a:defRPr sz="8500"/>
            </a:lvl7pPr>
            <a:lvl8pPr>
              <a:defRPr sz="8500"/>
            </a:lvl8pPr>
            <a:lvl9pPr>
              <a:defRPr sz="8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4" name="Content Placeholder 3"/>
          <p:cNvSpPr>
            <a:spLocks noGrp="1"/>
          </p:cNvSpPr>
          <p:nvPr>
            <p:ph sz="half" idx="2"/>
          </p:nvPr>
        </p:nvSpPr>
        <p:spPr>
          <a:xfrm>
            <a:off x="54498859" y="75269407"/>
            <a:ext cx="48535318" cy="212906610"/>
          </a:xfrm>
        </p:spPr>
        <p:txBody>
          <a:bodyPr/>
          <a:lstStyle>
            <a:lvl1pPr>
              <a:defRPr sz="13200"/>
            </a:lvl1pPr>
            <a:lvl2pPr>
              <a:defRPr sz="11400"/>
            </a:lvl2pPr>
            <a:lvl3pPr>
              <a:defRPr sz="9400"/>
            </a:lvl3pPr>
            <a:lvl4pPr>
              <a:defRPr sz="8500"/>
            </a:lvl4pPr>
            <a:lvl5pPr>
              <a:defRPr sz="8500"/>
            </a:lvl5pPr>
            <a:lvl6pPr>
              <a:defRPr sz="8500"/>
            </a:lvl6pPr>
            <a:lvl7pPr>
              <a:defRPr sz="8500"/>
            </a:lvl7pPr>
            <a:lvl8pPr>
              <a:defRPr sz="8500"/>
            </a:lvl8pPr>
            <a:lvl9pPr>
              <a:defRPr sz="8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5" name="Date Placeholder 3">
            <a:extLst>
              <a:ext uri="{FF2B5EF4-FFF2-40B4-BE49-F238E27FC236}">
                <a16:creationId xmlns:a16="http://schemas.microsoft.com/office/drawing/2014/main" id="{4F768189-8F56-85E7-5C4A-B44D8208A779}"/>
              </a:ext>
            </a:extLst>
          </p:cNvPr>
          <p:cNvSpPr>
            <a:spLocks noGrp="1"/>
          </p:cNvSpPr>
          <p:nvPr>
            <p:ph type="dt" sz="half" idx="10"/>
          </p:nvPr>
        </p:nvSpPr>
        <p:spPr/>
        <p:txBody>
          <a:bodyPr/>
          <a:lstStyle>
            <a:lvl1pPr>
              <a:defRPr/>
            </a:lvl1pPr>
          </a:lstStyle>
          <a:p>
            <a:fld id="{D26A1CDB-4576-DC4F-A766-58A9E3A6CB3D}" type="datetimeFigureOut">
              <a:rPr lang="th-TH" altLang="en-US"/>
              <a:pPr/>
              <a:t>18/01/67</a:t>
            </a:fld>
            <a:endParaRPr lang="th-TH" altLang="en-US"/>
          </a:p>
        </p:txBody>
      </p:sp>
      <p:sp>
        <p:nvSpPr>
          <p:cNvPr id="6" name="Footer Placeholder 4">
            <a:extLst>
              <a:ext uri="{FF2B5EF4-FFF2-40B4-BE49-F238E27FC236}">
                <a16:creationId xmlns:a16="http://schemas.microsoft.com/office/drawing/2014/main" id="{79109287-84DE-54D3-10A7-D12811710C83}"/>
              </a:ext>
            </a:extLst>
          </p:cNvPr>
          <p:cNvSpPr>
            <a:spLocks noGrp="1"/>
          </p:cNvSpPr>
          <p:nvPr>
            <p:ph type="ftr" sz="quarter" idx="11"/>
          </p:nvPr>
        </p:nvSpPr>
        <p:spPr/>
        <p:txBody>
          <a:bodyPr/>
          <a:lstStyle>
            <a:lvl1pPr>
              <a:defRPr/>
            </a:lvl1pPr>
          </a:lstStyle>
          <a:p>
            <a:pPr>
              <a:defRPr/>
            </a:pPr>
            <a:endParaRPr lang="th-TH"/>
          </a:p>
        </p:txBody>
      </p:sp>
      <p:sp>
        <p:nvSpPr>
          <p:cNvPr id="7" name="Slide Number Placeholder 5">
            <a:extLst>
              <a:ext uri="{FF2B5EF4-FFF2-40B4-BE49-F238E27FC236}">
                <a16:creationId xmlns:a16="http://schemas.microsoft.com/office/drawing/2014/main" id="{0F2DB9BA-9A58-5F3E-3EEA-EB0CE58F974E}"/>
              </a:ext>
            </a:extLst>
          </p:cNvPr>
          <p:cNvSpPr>
            <a:spLocks noGrp="1"/>
          </p:cNvSpPr>
          <p:nvPr>
            <p:ph type="sldNum" sz="quarter" idx="12"/>
          </p:nvPr>
        </p:nvSpPr>
        <p:spPr/>
        <p:txBody>
          <a:bodyPr/>
          <a:lstStyle>
            <a:lvl1pPr>
              <a:defRPr/>
            </a:lvl1pPr>
          </a:lstStyle>
          <a:p>
            <a:fld id="{15F191CF-5B13-2F4B-821E-B2F11873528C}" type="slidenum">
              <a:rPr lang="th-TH" altLang="en-US"/>
              <a:pPr/>
              <a:t>‹#›</a:t>
            </a:fld>
            <a:endParaRPr lang="th-TH" altLang="en-US"/>
          </a:p>
        </p:txBody>
      </p:sp>
    </p:spTree>
    <p:extLst>
      <p:ext uri="{BB962C8B-B14F-4D97-AF65-F5344CB8AC3E}">
        <p14:creationId xmlns:p14="http://schemas.microsoft.com/office/powerpoint/2010/main" val="358070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20282" y="1730220"/>
            <a:ext cx="29165074" cy="7200900"/>
          </a:xfrm>
        </p:spPr>
        <p:txBody>
          <a:bodyPr/>
          <a:lstStyle>
            <a:lvl1pPr>
              <a:defRPr/>
            </a:lvl1pPr>
          </a:lstStyle>
          <a:p>
            <a:r>
              <a:rPr lang="en-US"/>
              <a:t>Click to edit Master title style</a:t>
            </a:r>
            <a:endParaRPr lang="th-TH"/>
          </a:p>
        </p:txBody>
      </p:sp>
      <p:sp>
        <p:nvSpPr>
          <p:cNvPr id="3" name="Text Placeholder 2"/>
          <p:cNvSpPr>
            <a:spLocks noGrp="1"/>
          </p:cNvSpPr>
          <p:nvPr>
            <p:ph type="body" idx="1"/>
          </p:nvPr>
        </p:nvSpPr>
        <p:spPr>
          <a:xfrm>
            <a:off x="1620282" y="9671212"/>
            <a:ext cx="14318118" cy="4030501"/>
          </a:xfrm>
        </p:spPr>
        <p:txBody>
          <a:bodyPr anchor="b"/>
          <a:lstStyle>
            <a:lvl1pPr marL="0" indent="0">
              <a:buNone/>
              <a:defRPr sz="11400" b="1"/>
            </a:lvl1pPr>
            <a:lvl2pPr marL="2160129" indent="0">
              <a:buNone/>
              <a:defRPr sz="9400" b="1"/>
            </a:lvl2pPr>
            <a:lvl3pPr marL="4320258" indent="0">
              <a:buNone/>
              <a:defRPr sz="8500" b="1"/>
            </a:lvl3pPr>
            <a:lvl4pPr marL="6480387" indent="0">
              <a:buNone/>
              <a:defRPr sz="7600" b="1"/>
            </a:lvl4pPr>
            <a:lvl5pPr marL="8640517" indent="0">
              <a:buNone/>
              <a:defRPr sz="7600" b="1"/>
            </a:lvl5pPr>
            <a:lvl6pPr marL="10800646" indent="0">
              <a:buNone/>
              <a:defRPr sz="7600" b="1"/>
            </a:lvl6pPr>
            <a:lvl7pPr marL="12960775" indent="0">
              <a:buNone/>
              <a:defRPr sz="7600" b="1"/>
            </a:lvl7pPr>
            <a:lvl8pPr marL="15120903" indent="0">
              <a:buNone/>
              <a:defRPr sz="7600" b="1"/>
            </a:lvl8pPr>
            <a:lvl9pPr marL="17281032" indent="0">
              <a:buNone/>
              <a:defRPr sz="7600" b="1"/>
            </a:lvl9pPr>
          </a:lstStyle>
          <a:p>
            <a:pPr lvl="0"/>
            <a:r>
              <a:rPr lang="en-US"/>
              <a:t>Click to edit Master text styles</a:t>
            </a:r>
          </a:p>
        </p:txBody>
      </p:sp>
      <p:sp>
        <p:nvSpPr>
          <p:cNvPr id="4" name="Content Placeholder 3"/>
          <p:cNvSpPr>
            <a:spLocks noGrp="1"/>
          </p:cNvSpPr>
          <p:nvPr>
            <p:ph sz="half" idx="2"/>
          </p:nvPr>
        </p:nvSpPr>
        <p:spPr>
          <a:xfrm>
            <a:off x="1620282" y="13701713"/>
            <a:ext cx="14318118" cy="24893114"/>
          </a:xfrm>
        </p:spPr>
        <p:txBody>
          <a:bodyPr/>
          <a:lstStyle>
            <a:lvl1pPr>
              <a:defRPr sz="11400"/>
            </a:lvl1pPr>
            <a:lvl2pPr>
              <a:defRPr sz="9400"/>
            </a:lvl2pPr>
            <a:lvl3pPr>
              <a:defRPr sz="8500"/>
            </a:lvl3pPr>
            <a:lvl4pPr>
              <a:defRPr sz="7600"/>
            </a:lvl4pPr>
            <a:lvl5pPr>
              <a:defRPr sz="7600"/>
            </a:lvl5pPr>
            <a:lvl6pPr>
              <a:defRPr sz="7600"/>
            </a:lvl6pPr>
            <a:lvl7pPr>
              <a:defRPr sz="7600"/>
            </a:lvl7pPr>
            <a:lvl8pPr>
              <a:defRPr sz="7600"/>
            </a:lvl8pPr>
            <a:lvl9pPr>
              <a:defRPr sz="7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5" name="Text Placeholder 4"/>
          <p:cNvSpPr>
            <a:spLocks noGrp="1"/>
          </p:cNvSpPr>
          <p:nvPr>
            <p:ph type="body" sz="quarter" idx="3"/>
          </p:nvPr>
        </p:nvSpPr>
        <p:spPr>
          <a:xfrm>
            <a:off x="16461615" y="9671212"/>
            <a:ext cx="14323743" cy="4030501"/>
          </a:xfrm>
        </p:spPr>
        <p:txBody>
          <a:bodyPr anchor="b"/>
          <a:lstStyle>
            <a:lvl1pPr marL="0" indent="0">
              <a:buNone/>
              <a:defRPr sz="11400" b="1"/>
            </a:lvl1pPr>
            <a:lvl2pPr marL="2160129" indent="0">
              <a:buNone/>
              <a:defRPr sz="9400" b="1"/>
            </a:lvl2pPr>
            <a:lvl3pPr marL="4320258" indent="0">
              <a:buNone/>
              <a:defRPr sz="8500" b="1"/>
            </a:lvl3pPr>
            <a:lvl4pPr marL="6480387" indent="0">
              <a:buNone/>
              <a:defRPr sz="7600" b="1"/>
            </a:lvl4pPr>
            <a:lvl5pPr marL="8640517" indent="0">
              <a:buNone/>
              <a:defRPr sz="7600" b="1"/>
            </a:lvl5pPr>
            <a:lvl6pPr marL="10800646" indent="0">
              <a:buNone/>
              <a:defRPr sz="7600" b="1"/>
            </a:lvl6pPr>
            <a:lvl7pPr marL="12960775" indent="0">
              <a:buNone/>
              <a:defRPr sz="7600" b="1"/>
            </a:lvl7pPr>
            <a:lvl8pPr marL="15120903" indent="0">
              <a:buNone/>
              <a:defRPr sz="7600" b="1"/>
            </a:lvl8pPr>
            <a:lvl9pPr marL="17281032" indent="0">
              <a:buNone/>
              <a:defRPr sz="7600" b="1"/>
            </a:lvl9pPr>
          </a:lstStyle>
          <a:p>
            <a:pPr lvl="0"/>
            <a:r>
              <a:rPr lang="en-US"/>
              <a:t>Click to edit Master text styles</a:t>
            </a:r>
          </a:p>
        </p:txBody>
      </p:sp>
      <p:sp>
        <p:nvSpPr>
          <p:cNvPr id="6" name="Content Placeholder 5"/>
          <p:cNvSpPr>
            <a:spLocks noGrp="1"/>
          </p:cNvSpPr>
          <p:nvPr>
            <p:ph sz="quarter" idx="4"/>
          </p:nvPr>
        </p:nvSpPr>
        <p:spPr>
          <a:xfrm>
            <a:off x="16461615" y="13701713"/>
            <a:ext cx="14323743" cy="24893114"/>
          </a:xfrm>
        </p:spPr>
        <p:txBody>
          <a:bodyPr/>
          <a:lstStyle>
            <a:lvl1pPr>
              <a:defRPr sz="11400"/>
            </a:lvl1pPr>
            <a:lvl2pPr>
              <a:defRPr sz="9400"/>
            </a:lvl2pPr>
            <a:lvl3pPr>
              <a:defRPr sz="8500"/>
            </a:lvl3pPr>
            <a:lvl4pPr>
              <a:defRPr sz="7600"/>
            </a:lvl4pPr>
            <a:lvl5pPr>
              <a:defRPr sz="7600"/>
            </a:lvl5pPr>
            <a:lvl6pPr>
              <a:defRPr sz="7600"/>
            </a:lvl6pPr>
            <a:lvl7pPr>
              <a:defRPr sz="7600"/>
            </a:lvl7pPr>
            <a:lvl8pPr>
              <a:defRPr sz="7600"/>
            </a:lvl8pPr>
            <a:lvl9pPr>
              <a:defRPr sz="7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7" name="Date Placeholder 3">
            <a:extLst>
              <a:ext uri="{FF2B5EF4-FFF2-40B4-BE49-F238E27FC236}">
                <a16:creationId xmlns:a16="http://schemas.microsoft.com/office/drawing/2014/main" id="{3A398734-84A4-DD44-150A-297D71AC3777}"/>
              </a:ext>
            </a:extLst>
          </p:cNvPr>
          <p:cNvSpPr>
            <a:spLocks noGrp="1"/>
          </p:cNvSpPr>
          <p:nvPr>
            <p:ph type="dt" sz="half" idx="10"/>
          </p:nvPr>
        </p:nvSpPr>
        <p:spPr/>
        <p:txBody>
          <a:bodyPr/>
          <a:lstStyle>
            <a:lvl1pPr>
              <a:defRPr/>
            </a:lvl1pPr>
          </a:lstStyle>
          <a:p>
            <a:fld id="{AADB4BA1-ABBC-1341-A376-43B43713BFA5}" type="datetimeFigureOut">
              <a:rPr lang="th-TH" altLang="en-US"/>
              <a:pPr/>
              <a:t>18/01/67</a:t>
            </a:fld>
            <a:endParaRPr lang="th-TH" altLang="en-US"/>
          </a:p>
        </p:txBody>
      </p:sp>
      <p:sp>
        <p:nvSpPr>
          <p:cNvPr id="8" name="Footer Placeholder 4">
            <a:extLst>
              <a:ext uri="{FF2B5EF4-FFF2-40B4-BE49-F238E27FC236}">
                <a16:creationId xmlns:a16="http://schemas.microsoft.com/office/drawing/2014/main" id="{C434B7FE-BB0F-5489-4ED8-63D0D98C240C}"/>
              </a:ext>
            </a:extLst>
          </p:cNvPr>
          <p:cNvSpPr>
            <a:spLocks noGrp="1"/>
          </p:cNvSpPr>
          <p:nvPr>
            <p:ph type="ftr" sz="quarter" idx="11"/>
          </p:nvPr>
        </p:nvSpPr>
        <p:spPr/>
        <p:txBody>
          <a:bodyPr/>
          <a:lstStyle>
            <a:lvl1pPr>
              <a:defRPr/>
            </a:lvl1pPr>
          </a:lstStyle>
          <a:p>
            <a:pPr>
              <a:defRPr/>
            </a:pPr>
            <a:endParaRPr lang="th-TH"/>
          </a:p>
        </p:txBody>
      </p:sp>
      <p:sp>
        <p:nvSpPr>
          <p:cNvPr id="9" name="Slide Number Placeholder 5">
            <a:extLst>
              <a:ext uri="{FF2B5EF4-FFF2-40B4-BE49-F238E27FC236}">
                <a16:creationId xmlns:a16="http://schemas.microsoft.com/office/drawing/2014/main" id="{B4DFB50B-5410-66C7-C353-7F3240C24C13}"/>
              </a:ext>
            </a:extLst>
          </p:cNvPr>
          <p:cNvSpPr>
            <a:spLocks noGrp="1"/>
          </p:cNvSpPr>
          <p:nvPr>
            <p:ph type="sldNum" sz="quarter" idx="12"/>
          </p:nvPr>
        </p:nvSpPr>
        <p:spPr/>
        <p:txBody>
          <a:bodyPr/>
          <a:lstStyle>
            <a:lvl1pPr>
              <a:defRPr/>
            </a:lvl1pPr>
          </a:lstStyle>
          <a:p>
            <a:fld id="{113BB45D-742B-BA4C-9C0B-B4D71AA694C2}" type="slidenum">
              <a:rPr lang="th-TH" altLang="en-US"/>
              <a:pPr/>
              <a:t>‹#›</a:t>
            </a:fld>
            <a:endParaRPr lang="th-TH" altLang="en-US"/>
          </a:p>
        </p:txBody>
      </p:sp>
    </p:spTree>
    <p:extLst>
      <p:ext uri="{BB962C8B-B14F-4D97-AF65-F5344CB8AC3E}">
        <p14:creationId xmlns:p14="http://schemas.microsoft.com/office/powerpoint/2010/main" val="695188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h-TH"/>
          </a:p>
        </p:txBody>
      </p:sp>
      <p:sp>
        <p:nvSpPr>
          <p:cNvPr id="3" name="Date Placeholder 3">
            <a:extLst>
              <a:ext uri="{FF2B5EF4-FFF2-40B4-BE49-F238E27FC236}">
                <a16:creationId xmlns:a16="http://schemas.microsoft.com/office/drawing/2014/main" id="{40F90253-5662-E625-C8EA-8B0BBBAF1503}"/>
              </a:ext>
            </a:extLst>
          </p:cNvPr>
          <p:cNvSpPr>
            <a:spLocks noGrp="1"/>
          </p:cNvSpPr>
          <p:nvPr>
            <p:ph type="dt" sz="half" idx="10"/>
          </p:nvPr>
        </p:nvSpPr>
        <p:spPr/>
        <p:txBody>
          <a:bodyPr/>
          <a:lstStyle>
            <a:lvl1pPr>
              <a:defRPr/>
            </a:lvl1pPr>
          </a:lstStyle>
          <a:p>
            <a:fld id="{3E904A2B-EA9D-A849-85EC-5BD8C7DC0315}" type="datetimeFigureOut">
              <a:rPr lang="th-TH" altLang="en-US"/>
              <a:pPr/>
              <a:t>18/01/67</a:t>
            </a:fld>
            <a:endParaRPr lang="th-TH" altLang="en-US"/>
          </a:p>
        </p:txBody>
      </p:sp>
      <p:sp>
        <p:nvSpPr>
          <p:cNvPr id="4" name="Footer Placeholder 4">
            <a:extLst>
              <a:ext uri="{FF2B5EF4-FFF2-40B4-BE49-F238E27FC236}">
                <a16:creationId xmlns:a16="http://schemas.microsoft.com/office/drawing/2014/main" id="{231570B4-8D6A-2323-B0E5-4AC455447608}"/>
              </a:ext>
            </a:extLst>
          </p:cNvPr>
          <p:cNvSpPr>
            <a:spLocks noGrp="1"/>
          </p:cNvSpPr>
          <p:nvPr>
            <p:ph type="ftr" sz="quarter" idx="11"/>
          </p:nvPr>
        </p:nvSpPr>
        <p:spPr/>
        <p:txBody>
          <a:bodyPr/>
          <a:lstStyle>
            <a:lvl1pPr>
              <a:defRPr/>
            </a:lvl1pPr>
          </a:lstStyle>
          <a:p>
            <a:pPr>
              <a:defRPr/>
            </a:pPr>
            <a:endParaRPr lang="th-TH"/>
          </a:p>
        </p:txBody>
      </p:sp>
      <p:sp>
        <p:nvSpPr>
          <p:cNvPr id="5" name="Slide Number Placeholder 5">
            <a:extLst>
              <a:ext uri="{FF2B5EF4-FFF2-40B4-BE49-F238E27FC236}">
                <a16:creationId xmlns:a16="http://schemas.microsoft.com/office/drawing/2014/main" id="{DC59F608-C6F3-452E-3925-8519764D28DF}"/>
              </a:ext>
            </a:extLst>
          </p:cNvPr>
          <p:cNvSpPr>
            <a:spLocks noGrp="1"/>
          </p:cNvSpPr>
          <p:nvPr>
            <p:ph type="sldNum" sz="quarter" idx="12"/>
          </p:nvPr>
        </p:nvSpPr>
        <p:spPr/>
        <p:txBody>
          <a:bodyPr/>
          <a:lstStyle>
            <a:lvl1pPr>
              <a:defRPr/>
            </a:lvl1pPr>
          </a:lstStyle>
          <a:p>
            <a:fld id="{E48F4FD3-042B-474B-A7A6-A9C47B470E79}" type="slidenum">
              <a:rPr lang="th-TH" altLang="en-US"/>
              <a:pPr/>
              <a:t>‹#›</a:t>
            </a:fld>
            <a:endParaRPr lang="th-TH" altLang="en-US"/>
          </a:p>
        </p:txBody>
      </p:sp>
    </p:spTree>
    <p:extLst>
      <p:ext uri="{BB962C8B-B14F-4D97-AF65-F5344CB8AC3E}">
        <p14:creationId xmlns:p14="http://schemas.microsoft.com/office/powerpoint/2010/main" val="2896788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B08FB284-3BE2-2B6F-CDFC-9A0DCD77A229}"/>
              </a:ext>
            </a:extLst>
          </p:cNvPr>
          <p:cNvSpPr>
            <a:spLocks noGrp="1"/>
          </p:cNvSpPr>
          <p:nvPr>
            <p:ph type="dt" sz="half" idx="10"/>
          </p:nvPr>
        </p:nvSpPr>
        <p:spPr/>
        <p:txBody>
          <a:bodyPr/>
          <a:lstStyle>
            <a:lvl1pPr>
              <a:defRPr/>
            </a:lvl1pPr>
          </a:lstStyle>
          <a:p>
            <a:fld id="{4E433F74-1DF9-F246-AE02-1E4C4B8D78AE}" type="datetimeFigureOut">
              <a:rPr lang="th-TH" altLang="en-US"/>
              <a:pPr/>
              <a:t>18/01/67</a:t>
            </a:fld>
            <a:endParaRPr lang="th-TH" altLang="en-US"/>
          </a:p>
        </p:txBody>
      </p:sp>
      <p:sp>
        <p:nvSpPr>
          <p:cNvPr id="3" name="Footer Placeholder 4">
            <a:extLst>
              <a:ext uri="{FF2B5EF4-FFF2-40B4-BE49-F238E27FC236}">
                <a16:creationId xmlns:a16="http://schemas.microsoft.com/office/drawing/2014/main" id="{F4708754-FED2-CE5F-E06A-884DA3001DEA}"/>
              </a:ext>
            </a:extLst>
          </p:cNvPr>
          <p:cNvSpPr>
            <a:spLocks noGrp="1"/>
          </p:cNvSpPr>
          <p:nvPr>
            <p:ph type="ftr" sz="quarter" idx="11"/>
          </p:nvPr>
        </p:nvSpPr>
        <p:spPr/>
        <p:txBody>
          <a:bodyPr/>
          <a:lstStyle>
            <a:lvl1pPr>
              <a:defRPr/>
            </a:lvl1pPr>
          </a:lstStyle>
          <a:p>
            <a:pPr>
              <a:defRPr/>
            </a:pPr>
            <a:endParaRPr lang="th-TH"/>
          </a:p>
        </p:txBody>
      </p:sp>
      <p:sp>
        <p:nvSpPr>
          <p:cNvPr id="4" name="Slide Number Placeholder 5">
            <a:extLst>
              <a:ext uri="{FF2B5EF4-FFF2-40B4-BE49-F238E27FC236}">
                <a16:creationId xmlns:a16="http://schemas.microsoft.com/office/drawing/2014/main" id="{DE9D38AD-2C64-1C7E-8941-6CFD2B5C78AF}"/>
              </a:ext>
            </a:extLst>
          </p:cNvPr>
          <p:cNvSpPr>
            <a:spLocks noGrp="1"/>
          </p:cNvSpPr>
          <p:nvPr>
            <p:ph type="sldNum" sz="quarter" idx="12"/>
          </p:nvPr>
        </p:nvSpPr>
        <p:spPr/>
        <p:txBody>
          <a:bodyPr/>
          <a:lstStyle>
            <a:lvl1pPr>
              <a:defRPr/>
            </a:lvl1pPr>
          </a:lstStyle>
          <a:p>
            <a:fld id="{586D5823-FB74-F847-9F7E-B4CAD4F1EEA2}" type="slidenum">
              <a:rPr lang="th-TH" altLang="en-US"/>
              <a:pPr/>
              <a:t>‹#›</a:t>
            </a:fld>
            <a:endParaRPr lang="th-TH" altLang="en-US"/>
          </a:p>
        </p:txBody>
      </p:sp>
    </p:spTree>
    <p:extLst>
      <p:ext uri="{BB962C8B-B14F-4D97-AF65-F5344CB8AC3E}">
        <p14:creationId xmlns:p14="http://schemas.microsoft.com/office/powerpoint/2010/main" val="3252522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20284" y="1720215"/>
            <a:ext cx="10661232" cy="7320915"/>
          </a:xfrm>
        </p:spPr>
        <p:txBody>
          <a:bodyPr anchor="b"/>
          <a:lstStyle>
            <a:lvl1pPr algn="l">
              <a:defRPr sz="9400" b="1"/>
            </a:lvl1pPr>
          </a:lstStyle>
          <a:p>
            <a:r>
              <a:rPr lang="en-US"/>
              <a:t>Click to edit Master title style</a:t>
            </a:r>
            <a:endParaRPr lang="th-TH"/>
          </a:p>
        </p:txBody>
      </p:sp>
      <p:sp>
        <p:nvSpPr>
          <p:cNvPr id="3" name="Content Placeholder 2"/>
          <p:cNvSpPr>
            <a:spLocks noGrp="1"/>
          </p:cNvSpPr>
          <p:nvPr>
            <p:ph idx="1"/>
          </p:nvPr>
        </p:nvSpPr>
        <p:spPr>
          <a:xfrm>
            <a:off x="12669705" y="1720218"/>
            <a:ext cx="18115651" cy="36874612"/>
          </a:xfrm>
        </p:spPr>
        <p:txBody>
          <a:bodyPr/>
          <a:lstStyle>
            <a:lvl1pPr>
              <a:defRPr sz="15100"/>
            </a:lvl1pPr>
            <a:lvl2pPr>
              <a:defRPr sz="13200"/>
            </a:lvl2pPr>
            <a:lvl3pPr>
              <a:defRPr sz="11400"/>
            </a:lvl3pPr>
            <a:lvl4pPr>
              <a:defRPr sz="9400"/>
            </a:lvl4pPr>
            <a:lvl5pPr>
              <a:defRPr sz="9400"/>
            </a:lvl5pPr>
            <a:lvl6pPr>
              <a:defRPr sz="9400"/>
            </a:lvl6pPr>
            <a:lvl7pPr>
              <a:defRPr sz="9400"/>
            </a:lvl7pPr>
            <a:lvl8pPr>
              <a:defRPr sz="9400"/>
            </a:lvl8pPr>
            <a:lvl9pPr>
              <a:defRPr sz="9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4" name="Text Placeholder 3"/>
          <p:cNvSpPr>
            <a:spLocks noGrp="1"/>
          </p:cNvSpPr>
          <p:nvPr>
            <p:ph type="body" sz="half" idx="2"/>
          </p:nvPr>
        </p:nvSpPr>
        <p:spPr>
          <a:xfrm>
            <a:off x="1620284" y="9041133"/>
            <a:ext cx="10661232" cy="29553697"/>
          </a:xfrm>
        </p:spPr>
        <p:txBody>
          <a:bodyPr/>
          <a:lstStyle>
            <a:lvl1pPr marL="0" indent="0">
              <a:buNone/>
              <a:defRPr sz="6600"/>
            </a:lvl1pPr>
            <a:lvl2pPr marL="2160129" indent="0">
              <a:buNone/>
              <a:defRPr sz="5700"/>
            </a:lvl2pPr>
            <a:lvl3pPr marL="4320258" indent="0">
              <a:buNone/>
              <a:defRPr sz="4700"/>
            </a:lvl3pPr>
            <a:lvl4pPr marL="6480387" indent="0">
              <a:buNone/>
              <a:defRPr sz="4300"/>
            </a:lvl4pPr>
            <a:lvl5pPr marL="8640517" indent="0">
              <a:buNone/>
              <a:defRPr sz="4300"/>
            </a:lvl5pPr>
            <a:lvl6pPr marL="10800646" indent="0">
              <a:buNone/>
              <a:defRPr sz="4300"/>
            </a:lvl6pPr>
            <a:lvl7pPr marL="12960775" indent="0">
              <a:buNone/>
              <a:defRPr sz="4300"/>
            </a:lvl7pPr>
            <a:lvl8pPr marL="15120903" indent="0">
              <a:buNone/>
              <a:defRPr sz="4300"/>
            </a:lvl8pPr>
            <a:lvl9pPr marL="17281032" indent="0">
              <a:buNone/>
              <a:defRPr sz="4300"/>
            </a:lvl9pPr>
          </a:lstStyle>
          <a:p>
            <a:pPr lvl="0"/>
            <a:r>
              <a:rPr lang="en-US"/>
              <a:t>Click to edit Master text styles</a:t>
            </a:r>
          </a:p>
        </p:txBody>
      </p:sp>
      <p:sp>
        <p:nvSpPr>
          <p:cNvPr id="5" name="Date Placeholder 3">
            <a:extLst>
              <a:ext uri="{FF2B5EF4-FFF2-40B4-BE49-F238E27FC236}">
                <a16:creationId xmlns:a16="http://schemas.microsoft.com/office/drawing/2014/main" id="{F4FAA4A5-5DD1-7D15-69FB-87364B464C2D}"/>
              </a:ext>
            </a:extLst>
          </p:cNvPr>
          <p:cNvSpPr>
            <a:spLocks noGrp="1"/>
          </p:cNvSpPr>
          <p:nvPr>
            <p:ph type="dt" sz="half" idx="10"/>
          </p:nvPr>
        </p:nvSpPr>
        <p:spPr/>
        <p:txBody>
          <a:bodyPr/>
          <a:lstStyle>
            <a:lvl1pPr>
              <a:defRPr/>
            </a:lvl1pPr>
          </a:lstStyle>
          <a:p>
            <a:fld id="{0751A9C1-4E42-1E48-B861-468E1EA57E85}" type="datetimeFigureOut">
              <a:rPr lang="th-TH" altLang="en-US"/>
              <a:pPr/>
              <a:t>18/01/67</a:t>
            </a:fld>
            <a:endParaRPr lang="th-TH" altLang="en-US"/>
          </a:p>
        </p:txBody>
      </p:sp>
      <p:sp>
        <p:nvSpPr>
          <p:cNvPr id="6" name="Footer Placeholder 4">
            <a:extLst>
              <a:ext uri="{FF2B5EF4-FFF2-40B4-BE49-F238E27FC236}">
                <a16:creationId xmlns:a16="http://schemas.microsoft.com/office/drawing/2014/main" id="{739211C0-2853-818B-34AB-6B4A1AD06032}"/>
              </a:ext>
            </a:extLst>
          </p:cNvPr>
          <p:cNvSpPr>
            <a:spLocks noGrp="1"/>
          </p:cNvSpPr>
          <p:nvPr>
            <p:ph type="ftr" sz="quarter" idx="11"/>
          </p:nvPr>
        </p:nvSpPr>
        <p:spPr/>
        <p:txBody>
          <a:bodyPr/>
          <a:lstStyle>
            <a:lvl1pPr>
              <a:defRPr/>
            </a:lvl1pPr>
          </a:lstStyle>
          <a:p>
            <a:pPr>
              <a:defRPr/>
            </a:pPr>
            <a:endParaRPr lang="th-TH"/>
          </a:p>
        </p:txBody>
      </p:sp>
      <p:sp>
        <p:nvSpPr>
          <p:cNvPr id="7" name="Slide Number Placeholder 5">
            <a:extLst>
              <a:ext uri="{FF2B5EF4-FFF2-40B4-BE49-F238E27FC236}">
                <a16:creationId xmlns:a16="http://schemas.microsoft.com/office/drawing/2014/main" id="{0761C845-F046-6162-F2EB-9DD4306CD120}"/>
              </a:ext>
            </a:extLst>
          </p:cNvPr>
          <p:cNvSpPr>
            <a:spLocks noGrp="1"/>
          </p:cNvSpPr>
          <p:nvPr>
            <p:ph type="sldNum" sz="quarter" idx="12"/>
          </p:nvPr>
        </p:nvSpPr>
        <p:spPr/>
        <p:txBody>
          <a:bodyPr/>
          <a:lstStyle>
            <a:lvl1pPr>
              <a:defRPr/>
            </a:lvl1pPr>
          </a:lstStyle>
          <a:p>
            <a:fld id="{CDDB80B2-FC7B-5A40-B237-5C706B4637D1}" type="slidenum">
              <a:rPr lang="th-TH" altLang="en-US"/>
              <a:pPr/>
              <a:t>‹#›</a:t>
            </a:fld>
            <a:endParaRPr lang="th-TH" altLang="en-US"/>
          </a:p>
        </p:txBody>
      </p:sp>
    </p:spTree>
    <p:extLst>
      <p:ext uri="{BB962C8B-B14F-4D97-AF65-F5344CB8AC3E}">
        <p14:creationId xmlns:p14="http://schemas.microsoft.com/office/powerpoint/2010/main" val="8404348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51733" y="30243780"/>
            <a:ext cx="19443383" cy="3570450"/>
          </a:xfrm>
        </p:spPr>
        <p:txBody>
          <a:bodyPr anchor="b"/>
          <a:lstStyle>
            <a:lvl1pPr algn="l">
              <a:defRPr sz="9400" b="1"/>
            </a:lvl1pPr>
          </a:lstStyle>
          <a:p>
            <a:r>
              <a:rPr lang="en-US"/>
              <a:t>Click to edit Master title style</a:t>
            </a:r>
            <a:endParaRPr lang="th-TH"/>
          </a:p>
        </p:txBody>
      </p:sp>
      <p:sp>
        <p:nvSpPr>
          <p:cNvPr id="3" name="Picture Placeholder 2"/>
          <p:cNvSpPr>
            <a:spLocks noGrp="1"/>
          </p:cNvSpPr>
          <p:nvPr>
            <p:ph type="pic" idx="1"/>
          </p:nvPr>
        </p:nvSpPr>
        <p:spPr>
          <a:xfrm>
            <a:off x="6351733" y="3860483"/>
            <a:ext cx="19443383" cy="25923240"/>
          </a:xfrm>
        </p:spPr>
        <p:txBody>
          <a:bodyPr rtlCol="0">
            <a:normAutofit/>
          </a:bodyPr>
          <a:lstStyle>
            <a:lvl1pPr marL="0" indent="0">
              <a:buNone/>
              <a:defRPr sz="15100"/>
            </a:lvl1pPr>
            <a:lvl2pPr marL="2160129" indent="0">
              <a:buNone/>
              <a:defRPr sz="13200"/>
            </a:lvl2pPr>
            <a:lvl3pPr marL="4320258" indent="0">
              <a:buNone/>
              <a:defRPr sz="11400"/>
            </a:lvl3pPr>
            <a:lvl4pPr marL="6480387" indent="0">
              <a:buNone/>
              <a:defRPr sz="9400"/>
            </a:lvl4pPr>
            <a:lvl5pPr marL="8640517" indent="0">
              <a:buNone/>
              <a:defRPr sz="9400"/>
            </a:lvl5pPr>
            <a:lvl6pPr marL="10800646" indent="0">
              <a:buNone/>
              <a:defRPr sz="9400"/>
            </a:lvl6pPr>
            <a:lvl7pPr marL="12960775" indent="0">
              <a:buNone/>
              <a:defRPr sz="9400"/>
            </a:lvl7pPr>
            <a:lvl8pPr marL="15120903" indent="0">
              <a:buNone/>
              <a:defRPr sz="9400"/>
            </a:lvl8pPr>
            <a:lvl9pPr marL="17281032" indent="0">
              <a:buNone/>
              <a:defRPr sz="9400"/>
            </a:lvl9pPr>
          </a:lstStyle>
          <a:p>
            <a:pPr lvl="0"/>
            <a:endParaRPr lang="th-TH" noProof="0"/>
          </a:p>
        </p:txBody>
      </p:sp>
      <p:sp>
        <p:nvSpPr>
          <p:cNvPr id="4" name="Text Placeholder 3"/>
          <p:cNvSpPr>
            <a:spLocks noGrp="1"/>
          </p:cNvSpPr>
          <p:nvPr>
            <p:ph type="body" sz="half" idx="2"/>
          </p:nvPr>
        </p:nvSpPr>
        <p:spPr>
          <a:xfrm>
            <a:off x="6351733" y="33814231"/>
            <a:ext cx="19443383" cy="5070630"/>
          </a:xfrm>
        </p:spPr>
        <p:txBody>
          <a:bodyPr/>
          <a:lstStyle>
            <a:lvl1pPr marL="0" indent="0">
              <a:buNone/>
              <a:defRPr sz="6600"/>
            </a:lvl1pPr>
            <a:lvl2pPr marL="2160129" indent="0">
              <a:buNone/>
              <a:defRPr sz="5700"/>
            </a:lvl2pPr>
            <a:lvl3pPr marL="4320258" indent="0">
              <a:buNone/>
              <a:defRPr sz="4700"/>
            </a:lvl3pPr>
            <a:lvl4pPr marL="6480387" indent="0">
              <a:buNone/>
              <a:defRPr sz="4300"/>
            </a:lvl4pPr>
            <a:lvl5pPr marL="8640517" indent="0">
              <a:buNone/>
              <a:defRPr sz="4300"/>
            </a:lvl5pPr>
            <a:lvl6pPr marL="10800646" indent="0">
              <a:buNone/>
              <a:defRPr sz="4300"/>
            </a:lvl6pPr>
            <a:lvl7pPr marL="12960775" indent="0">
              <a:buNone/>
              <a:defRPr sz="4300"/>
            </a:lvl7pPr>
            <a:lvl8pPr marL="15120903" indent="0">
              <a:buNone/>
              <a:defRPr sz="4300"/>
            </a:lvl8pPr>
            <a:lvl9pPr marL="17281032" indent="0">
              <a:buNone/>
              <a:defRPr sz="4300"/>
            </a:lvl9pPr>
          </a:lstStyle>
          <a:p>
            <a:pPr lvl="0"/>
            <a:r>
              <a:rPr lang="en-US"/>
              <a:t>Click to edit Master text styles</a:t>
            </a:r>
          </a:p>
        </p:txBody>
      </p:sp>
      <p:sp>
        <p:nvSpPr>
          <p:cNvPr id="5" name="Date Placeholder 3">
            <a:extLst>
              <a:ext uri="{FF2B5EF4-FFF2-40B4-BE49-F238E27FC236}">
                <a16:creationId xmlns:a16="http://schemas.microsoft.com/office/drawing/2014/main" id="{B29083DC-A41F-B255-E2A4-B2BE66F16A02}"/>
              </a:ext>
            </a:extLst>
          </p:cNvPr>
          <p:cNvSpPr>
            <a:spLocks noGrp="1"/>
          </p:cNvSpPr>
          <p:nvPr>
            <p:ph type="dt" sz="half" idx="10"/>
          </p:nvPr>
        </p:nvSpPr>
        <p:spPr/>
        <p:txBody>
          <a:bodyPr/>
          <a:lstStyle>
            <a:lvl1pPr>
              <a:defRPr/>
            </a:lvl1pPr>
          </a:lstStyle>
          <a:p>
            <a:fld id="{8275337E-12AD-3646-90D0-E541A18F8D68}" type="datetimeFigureOut">
              <a:rPr lang="th-TH" altLang="en-US"/>
              <a:pPr/>
              <a:t>18/01/67</a:t>
            </a:fld>
            <a:endParaRPr lang="th-TH" altLang="en-US"/>
          </a:p>
        </p:txBody>
      </p:sp>
      <p:sp>
        <p:nvSpPr>
          <p:cNvPr id="6" name="Footer Placeholder 4">
            <a:extLst>
              <a:ext uri="{FF2B5EF4-FFF2-40B4-BE49-F238E27FC236}">
                <a16:creationId xmlns:a16="http://schemas.microsoft.com/office/drawing/2014/main" id="{71877463-DC8A-F220-15AE-D74CDAECB0FB}"/>
              </a:ext>
            </a:extLst>
          </p:cNvPr>
          <p:cNvSpPr>
            <a:spLocks noGrp="1"/>
          </p:cNvSpPr>
          <p:nvPr>
            <p:ph type="ftr" sz="quarter" idx="11"/>
          </p:nvPr>
        </p:nvSpPr>
        <p:spPr/>
        <p:txBody>
          <a:bodyPr/>
          <a:lstStyle>
            <a:lvl1pPr>
              <a:defRPr/>
            </a:lvl1pPr>
          </a:lstStyle>
          <a:p>
            <a:pPr>
              <a:defRPr/>
            </a:pPr>
            <a:endParaRPr lang="th-TH"/>
          </a:p>
        </p:txBody>
      </p:sp>
      <p:sp>
        <p:nvSpPr>
          <p:cNvPr id="7" name="Slide Number Placeholder 5">
            <a:extLst>
              <a:ext uri="{FF2B5EF4-FFF2-40B4-BE49-F238E27FC236}">
                <a16:creationId xmlns:a16="http://schemas.microsoft.com/office/drawing/2014/main" id="{5F7CFA80-CFDD-6250-276E-9BC503EC7D52}"/>
              </a:ext>
            </a:extLst>
          </p:cNvPr>
          <p:cNvSpPr>
            <a:spLocks noGrp="1"/>
          </p:cNvSpPr>
          <p:nvPr>
            <p:ph type="sldNum" sz="quarter" idx="12"/>
          </p:nvPr>
        </p:nvSpPr>
        <p:spPr/>
        <p:txBody>
          <a:bodyPr/>
          <a:lstStyle>
            <a:lvl1pPr>
              <a:defRPr/>
            </a:lvl1pPr>
          </a:lstStyle>
          <a:p>
            <a:fld id="{26E52F77-A1BC-0740-A3FA-D8EBD366B183}" type="slidenum">
              <a:rPr lang="th-TH" altLang="en-US"/>
              <a:pPr/>
              <a:t>‹#›</a:t>
            </a:fld>
            <a:endParaRPr lang="th-TH" altLang="en-US"/>
          </a:p>
        </p:txBody>
      </p:sp>
    </p:spTree>
    <p:extLst>
      <p:ext uri="{BB962C8B-B14F-4D97-AF65-F5344CB8AC3E}">
        <p14:creationId xmlns:p14="http://schemas.microsoft.com/office/powerpoint/2010/main" val="37667142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921AEB85-7C60-5FF2-68BA-537B1BC22148}"/>
              </a:ext>
            </a:extLst>
          </p:cNvPr>
          <p:cNvSpPr>
            <a:spLocks noGrp="1"/>
          </p:cNvSpPr>
          <p:nvPr>
            <p:ph type="title"/>
          </p:nvPr>
        </p:nvSpPr>
        <p:spPr bwMode="auto">
          <a:xfrm>
            <a:off x="1619250" y="1730375"/>
            <a:ext cx="29167138" cy="7202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2026" tIns="216013" rIns="432026" bIns="216013" numCol="1" anchor="ctr" anchorCtr="0" compatLnSpc="1">
            <a:prstTxWarp prst="textNoShape">
              <a:avLst/>
            </a:prstTxWarp>
          </a:bodyPr>
          <a:lstStyle/>
          <a:p>
            <a:pPr lvl="0"/>
            <a:r>
              <a:rPr lang="en-US" altLang="en-US"/>
              <a:t>Click to edit Master title style</a:t>
            </a:r>
            <a:endParaRPr lang="th-TH" altLang="en-US"/>
          </a:p>
        </p:txBody>
      </p:sp>
      <p:sp>
        <p:nvSpPr>
          <p:cNvPr id="1027" name="Text Placeholder 2">
            <a:extLst>
              <a:ext uri="{FF2B5EF4-FFF2-40B4-BE49-F238E27FC236}">
                <a16:creationId xmlns:a16="http://schemas.microsoft.com/office/drawing/2014/main" id="{44711AF8-746D-69DD-CF27-B15D03DCDC01}"/>
              </a:ext>
            </a:extLst>
          </p:cNvPr>
          <p:cNvSpPr>
            <a:spLocks noGrp="1"/>
          </p:cNvSpPr>
          <p:nvPr>
            <p:ph type="body" idx="1"/>
          </p:nvPr>
        </p:nvSpPr>
        <p:spPr bwMode="auto">
          <a:xfrm>
            <a:off x="1619250" y="10080625"/>
            <a:ext cx="29167138" cy="2851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2026" tIns="216013" rIns="432026" bIns="216013"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th-TH" altLang="en-US"/>
          </a:p>
        </p:txBody>
      </p:sp>
      <p:sp>
        <p:nvSpPr>
          <p:cNvPr id="4" name="Date Placeholder 3">
            <a:extLst>
              <a:ext uri="{FF2B5EF4-FFF2-40B4-BE49-F238E27FC236}">
                <a16:creationId xmlns:a16="http://schemas.microsoft.com/office/drawing/2014/main" id="{6AA47723-93BB-54A4-9109-F79F3CFB2053}"/>
              </a:ext>
            </a:extLst>
          </p:cNvPr>
          <p:cNvSpPr>
            <a:spLocks noGrp="1"/>
          </p:cNvSpPr>
          <p:nvPr>
            <p:ph type="dt" sz="half" idx="2"/>
          </p:nvPr>
        </p:nvSpPr>
        <p:spPr>
          <a:xfrm>
            <a:off x="1619250" y="40046275"/>
            <a:ext cx="7562850" cy="2298700"/>
          </a:xfrm>
          <a:prstGeom prst="rect">
            <a:avLst/>
          </a:prstGeom>
        </p:spPr>
        <p:txBody>
          <a:bodyPr vert="horz" wrap="square" lIns="432026" tIns="216013" rIns="432026" bIns="216013" numCol="1" anchor="ctr" anchorCtr="0" compatLnSpc="1">
            <a:prstTxWarp prst="textNoShape">
              <a:avLst/>
            </a:prstTxWarp>
          </a:bodyPr>
          <a:lstStyle>
            <a:lvl1pPr>
              <a:defRPr sz="5700">
                <a:solidFill>
                  <a:srgbClr val="898989"/>
                </a:solidFill>
                <a:latin typeface="Calibri" panose="020F0502020204030204" pitchFamily="34" charset="0"/>
              </a:defRPr>
            </a:lvl1pPr>
          </a:lstStyle>
          <a:p>
            <a:fld id="{2D9D50A3-CDD6-D642-B865-56FEFB33B2C5}" type="datetimeFigureOut">
              <a:rPr lang="th-TH" altLang="en-US"/>
              <a:pPr/>
              <a:t>18/01/67</a:t>
            </a:fld>
            <a:endParaRPr lang="th-TH" altLang="en-US"/>
          </a:p>
        </p:txBody>
      </p:sp>
      <p:sp>
        <p:nvSpPr>
          <p:cNvPr id="5" name="Footer Placeholder 4">
            <a:extLst>
              <a:ext uri="{FF2B5EF4-FFF2-40B4-BE49-F238E27FC236}">
                <a16:creationId xmlns:a16="http://schemas.microsoft.com/office/drawing/2014/main" id="{364E70DD-B569-CBC9-B468-02EBF2316405}"/>
              </a:ext>
            </a:extLst>
          </p:cNvPr>
          <p:cNvSpPr>
            <a:spLocks noGrp="1"/>
          </p:cNvSpPr>
          <p:nvPr>
            <p:ph type="ftr" sz="quarter" idx="3"/>
          </p:nvPr>
        </p:nvSpPr>
        <p:spPr>
          <a:xfrm>
            <a:off x="11072813" y="40046275"/>
            <a:ext cx="10260012" cy="2298700"/>
          </a:xfrm>
          <a:prstGeom prst="rect">
            <a:avLst/>
          </a:prstGeom>
        </p:spPr>
        <p:txBody>
          <a:bodyPr vert="horz" lIns="432026" tIns="216013" rIns="432026" bIns="216013" rtlCol="0" anchor="ctr"/>
          <a:lstStyle>
            <a:lvl1pPr algn="ctr" defTabSz="4320258" fontAlgn="auto">
              <a:spcBef>
                <a:spcPts val="0"/>
              </a:spcBef>
              <a:spcAft>
                <a:spcPts val="0"/>
              </a:spcAft>
              <a:defRPr sz="5700">
                <a:solidFill>
                  <a:schemeClr val="tx1">
                    <a:tint val="75000"/>
                  </a:schemeClr>
                </a:solidFill>
                <a:latin typeface="+mn-lt"/>
                <a:ea typeface="+mn-ea"/>
                <a:cs typeface="+mn-cs"/>
              </a:defRPr>
            </a:lvl1pPr>
          </a:lstStyle>
          <a:p>
            <a:pPr>
              <a:defRPr/>
            </a:pPr>
            <a:endParaRPr lang="th-TH"/>
          </a:p>
        </p:txBody>
      </p:sp>
      <p:sp>
        <p:nvSpPr>
          <p:cNvPr id="6" name="Slide Number Placeholder 5">
            <a:extLst>
              <a:ext uri="{FF2B5EF4-FFF2-40B4-BE49-F238E27FC236}">
                <a16:creationId xmlns:a16="http://schemas.microsoft.com/office/drawing/2014/main" id="{958B8B76-635E-9E65-411A-25FEB9FAC831}"/>
              </a:ext>
            </a:extLst>
          </p:cNvPr>
          <p:cNvSpPr>
            <a:spLocks noGrp="1"/>
          </p:cNvSpPr>
          <p:nvPr>
            <p:ph type="sldNum" sz="quarter" idx="4"/>
          </p:nvPr>
        </p:nvSpPr>
        <p:spPr>
          <a:xfrm>
            <a:off x="23223538" y="40046275"/>
            <a:ext cx="7562850" cy="2298700"/>
          </a:xfrm>
          <a:prstGeom prst="rect">
            <a:avLst/>
          </a:prstGeom>
        </p:spPr>
        <p:txBody>
          <a:bodyPr vert="horz" wrap="square" lIns="432026" tIns="216013" rIns="432026" bIns="216013" numCol="1" anchor="ctr" anchorCtr="0" compatLnSpc="1">
            <a:prstTxWarp prst="textNoShape">
              <a:avLst/>
            </a:prstTxWarp>
          </a:bodyPr>
          <a:lstStyle>
            <a:lvl1pPr algn="r">
              <a:defRPr sz="5700">
                <a:solidFill>
                  <a:srgbClr val="898989"/>
                </a:solidFill>
                <a:latin typeface="Calibri" panose="020F0502020204030204" pitchFamily="34" charset="0"/>
              </a:defRPr>
            </a:lvl1pPr>
          </a:lstStyle>
          <a:p>
            <a:fld id="{5FC30D44-5180-4D43-A774-F5BA81E97DAC}" type="slidenum">
              <a:rPr lang="th-TH" altLang="en-US"/>
              <a:pPr/>
              <a:t>‹#›</a:t>
            </a:fld>
            <a:endParaRPr lang="th-TH"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18000" rtl="0" eaLnBrk="0" fontAlgn="base" hangingPunct="0">
        <a:spcBef>
          <a:spcPct val="0"/>
        </a:spcBef>
        <a:spcAft>
          <a:spcPct val="0"/>
        </a:spcAft>
        <a:defRPr sz="20800" kern="1200">
          <a:solidFill>
            <a:schemeClr val="tx1"/>
          </a:solidFill>
          <a:latin typeface="Calibri" charset="0"/>
          <a:ea typeface="ＭＳ Ｐゴシック" charset="0"/>
          <a:cs typeface="Angsana New" charset="0"/>
        </a:defRPr>
      </a:lvl1pPr>
      <a:lvl2pPr algn="ctr" defTabSz="4318000" rtl="0" eaLnBrk="0" fontAlgn="base" hangingPunct="0">
        <a:spcBef>
          <a:spcPct val="0"/>
        </a:spcBef>
        <a:spcAft>
          <a:spcPct val="0"/>
        </a:spcAft>
        <a:defRPr sz="20800">
          <a:solidFill>
            <a:schemeClr val="tx1"/>
          </a:solidFill>
          <a:latin typeface="Calibri" pitchFamily="34" charset="0"/>
          <a:ea typeface="ＭＳ Ｐゴシック" charset="0"/>
          <a:cs typeface="Angsana New" pitchFamily="18" charset="-34"/>
        </a:defRPr>
      </a:lvl2pPr>
      <a:lvl3pPr algn="ctr" defTabSz="4318000" rtl="0" eaLnBrk="0" fontAlgn="base" hangingPunct="0">
        <a:spcBef>
          <a:spcPct val="0"/>
        </a:spcBef>
        <a:spcAft>
          <a:spcPct val="0"/>
        </a:spcAft>
        <a:defRPr sz="20800">
          <a:solidFill>
            <a:schemeClr val="tx1"/>
          </a:solidFill>
          <a:latin typeface="Calibri" pitchFamily="34" charset="0"/>
          <a:ea typeface="ＭＳ Ｐゴシック" charset="0"/>
          <a:cs typeface="Angsana New" pitchFamily="18" charset="-34"/>
        </a:defRPr>
      </a:lvl3pPr>
      <a:lvl4pPr algn="ctr" defTabSz="4318000" rtl="0" eaLnBrk="0" fontAlgn="base" hangingPunct="0">
        <a:spcBef>
          <a:spcPct val="0"/>
        </a:spcBef>
        <a:spcAft>
          <a:spcPct val="0"/>
        </a:spcAft>
        <a:defRPr sz="20800">
          <a:solidFill>
            <a:schemeClr val="tx1"/>
          </a:solidFill>
          <a:latin typeface="Calibri" pitchFamily="34" charset="0"/>
          <a:ea typeface="ＭＳ Ｐゴシック" charset="0"/>
          <a:cs typeface="Angsana New" pitchFamily="18" charset="-34"/>
        </a:defRPr>
      </a:lvl4pPr>
      <a:lvl5pPr algn="ctr" defTabSz="4318000" rtl="0" eaLnBrk="0" fontAlgn="base" hangingPunct="0">
        <a:spcBef>
          <a:spcPct val="0"/>
        </a:spcBef>
        <a:spcAft>
          <a:spcPct val="0"/>
        </a:spcAft>
        <a:defRPr sz="20800">
          <a:solidFill>
            <a:schemeClr val="tx1"/>
          </a:solidFill>
          <a:latin typeface="Calibri" pitchFamily="34" charset="0"/>
          <a:ea typeface="ＭＳ Ｐゴシック" charset="0"/>
          <a:cs typeface="Angsana New" pitchFamily="18" charset="-34"/>
        </a:defRPr>
      </a:lvl5pPr>
      <a:lvl6pPr marL="422519" algn="ctr" defTabSz="4319084" rtl="0" fontAlgn="base">
        <a:spcBef>
          <a:spcPct val="0"/>
        </a:spcBef>
        <a:spcAft>
          <a:spcPct val="0"/>
        </a:spcAft>
        <a:defRPr sz="20800">
          <a:solidFill>
            <a:schemeClr val="tx1"/>
          </a:solidFill>
          <a:latin typeface="Calibri" pitchFamily="34" charset="0"/>
          <a:cs typeface="Angsana New" pitchFamily="18" charset="-34"/>
        </a:defRPr>
      </a:lvl6pPr>
      <a:lvl7pPr marL="845038" algn="ctr" defTabSz="4319084" rtl="0" fontAlgn="base">
        <a:spcBef>
          <a:spcPct val="0"/>
        </a:spcBef>
        <a:spcAft>
          <a:spcPct val="0"/>
        </a:spcAft>
        <a:defRPr sz="20800">
          <a:solidFill>
            <a:schemeClr val="tx1"/>
          </a:solidFill>
          <a:latin typeface="Calibri" pitchFamily="34" charset="0"/>
          <a:cs typeface="Angsana New" pitchFamily="18" charset="-34"/>
        </a:defRPr>
      </a:lvl7pPr>
      <a:lvl8pPr marL="1267557" algn="ctr" defTabSz="4319084" rtl="0" fontAlgn="base">
        <a:spcBef>
          <a:spcPct val="0"/>
        </a:spcBef>
        <a:spcAft>
          <a:spcPct val="0"/>
        </a:spcAft>
        <a:defRPr sz="20800">
          <a:solidFill>
            <a:schemeClr val="tx1"/>
          </a:solidFill>
          <a:latin typeface="Calibri" pitchFamily="34" charset="0"/>
          <a:cs typeface="Angsana New" pitchFamily="18" charset="-34"/>
        </a:defRPr>
      </a:lvl8pPr>
      <a:lvl9pPr marL="1690077" algn="ctr" defTabSz="4319084" rtl="0" fontAlgn="base">
        <a:spcBef>
          <a:spcPct val="0"/>
        </a:spcBef>
        <a:spcAft>
          <a:spcPct val="0"/>
        </a:spcAft>
        <a:defRPr sz="20800">
          <a:solidFill>
            <a:schemeClr val="tx1"/>
          </a:solidFill>
          <a:latin typeface="Calibri" pitchFamily="34" charset="0"/>
          <a:cs typeface="Angsana New" pitchFamily="18" charset="-34"/>
        </a:defRPr>
      </a:lvl9pPr>
    </p:titleStyle>
    <p:bodyStyle>
      <a:lvl1pPr marL="1617663" indent="-1617663" algn="l" defTabSz="4318000" rtl="0" eaLnBrk="0" fontAlgn="base" hangingPunct="0">
        <a:spcBef>
          <a:spcPct val="20000"/>
        </a:spcBef>
        <a:spcAft>
          <a:spcPct val="0"/>
        </a:spcAft>
        <a:buFont typeface="Arial" panose="020B0604020202020204" pitchFamily="34" charset="0"/>
        <a:buChar char="•"/>
        <a:defRPr sz="15100" kern="1200">
          <a:solidFill>
            <a:schemeClr val="tx1"/>
          </a:solidFill>
          <a:latin typeface="Calibri" charset="0"/>
          <a:ea typeface="ＭＳ Ｐゴシック" charset="0"/>
          <a:cs typeface="Cordia New" charset="0"/>
        </a:defRPr>
      </a:lvl1pPr>
      <a:lvl2pPr marL="3506788" indent="-1347788" algn="l" defTabSz="4318000" rtl="0" eaLnBrk="0" fontAlgn="base" hangingPunct="0">
        <a:spcBef>
          <a:spcPct val="20000"/>
        </a:spcBef>
        <a:spcAft>
          <a:spcPct val="0"/>
        </a:spcAft>
        <a:buFont typeface="Arial" panose="020B0604020202020204" pitchFamily="34" charset="0"/>
        <a:buChar char="–"/>
        <a:defRPr sz="13200" kern="1200">
          <a:solidFill>
            <a:schemeClr val="tx1"/>
          </a:solidFill>
          <a:latin typeface="Calibri" charset="0"/>
          <a:ea typeface="Cordia New" charset="0"/>
          <a:cs typeface="Cordia New" charset="0"/>
        </a:defRPr>
      </a:lvl2pPr>
      <a:lvl3pPr marL="5397500" indent="-1079500" algn="l" defTabSz="4318000" rtl="0" eaLnBrk="0" fontAlgn="base" hangingPunct="0">
        <a:spcBef>
          <a:spcPct val="20000"/>
        </a:spcBef>
        <a:spcAft>
          <a:spcPct val="0"/>
        </a:spcAft>
        <a:buFont typeface="Arial" panose="020B0604020202020204" pitchFamily="34" charset="0"/>
        <a:buChar char="•"/>
        <a:defRPr sz="11400" kern="1200">
          <a:solidFill>
            <a:schemeClr val="tx1"/>
          </a:solidFill>
          <a:latin typeface="Calibri" charset="0"/>
          <a:ea typeface="Cordia New" charset="0"/>
          <a:cs typeface="Cordia New" charset="0"/>
        </a:defRPr>
      </a:lvl3pPr>
      <a:lvl4pPr marL="7559675" indent="-1079500" algn="l" defTabSz="4318000" rtl="0" eaLnBrk="0" fontAlgn="base" hangingPunct="0">
        <a:spcBef>
          <a:spcPct val="20000"/>
        </a:spcBef>
        <a:spcAft>
          <a:spcPct val="0"/>
        </a:spcAft>
        <a:buFont typeface="Arial" panose="020B0604020202020204" pitchFamily="34" charset="0"/>
        <a:buChar char="–"/>
        <a:defRPr sz="9400" kern="1200">
          <a:solidFill>
            <a:schemeClr val="tx1"/>
          </a:solidFill>
          <a:latin typeface="Calibri" charset="0"/>
          <a:ea typeface="Cordia New" charset="0"/>
          <a:cs typeface="Cordia New" charset="0"/>
        </a:defRPr>
      </a:lvl4pPr>
      <a:lvl5pPr marL="9718675" indent="-1079500" algn="l" defTabSz="4318000" rtl="0" eaLnBrk="0" fontAlgn="base" hangingPunct="0">
        <a:spcBef>
          <a:spcPct val="20000"/>
        </a:spcBef>
        <a:spcAft>
          <a:spcPct val="0"/>
        </a:spcAft>
        <a:buFont typeface="Arial" panose="020B0604020202020204" pitchFamily="34" charset="0"/>
        <a:buChar char="»"/>
        <a:defRPr sz="9400" kern="1200">
          <a:solidFill>
            <a:schemeClr val="tx1"/>
          </a:solidFill>
          <a:latin typeface="Calibri" charset="0"/>
          <a:ea typeface="Cordia New" charset="0"/>
          <a:cs typeface="Cordia New" charset="0"/>
        </a:defRPr>
      </a:lvl5pPr>
      <a:lvl6pPr marL="11880710" indent="-1080065" algn="l" defTabSz="4320258" rtl="0" eaLnBrk="1" latinLnBrk="0" hangingPunct="1">
        <a:spcBef>
          <a:spcPct val="20000"/>
        </a:spcBef>
        <a:buFont typeface="Arial" pitchFamily="34" charset="0"/>
        <a:buChar char="•"/>
        <a:defRPr sz="9400" kern="1200">
          <a:solidFill>
            <a:schemeClr val="tx1"/>
          </a:solidFill>
          <a:latin typeface="+mn-lt"/>
          <a:ea typeface="+mn-ea"/>
          <a:cs typeface="+mn-cs"/>
        </a:defRPr>
      </a:lvl6pPr>
      <a:lvl7pPr marL="14040839" indent="-1080065" algn="l" defTabSz="4320258" rtl="0" eaLnBrk="1" latinLnBrk="0" hangingPunct="1">
        <a:spcBef>
          <a:spcPct val="20000"/>
        </a:spcBef>
        <a:buFont typeface="Arial" pitchFamily="34" charset="0"/>
        <a:buChar char="•"/>
        <a:defRPr sz="9400" kern="1200">
          <a:solidFill>
            <a:schemeClr val="tx1"/>
          </a:solidFill>
          <a:latin typeface="+mn-lt"/>
          <a:ea typeface="+mn-ea"/>
          <a:cs typeface="+mn-cs"/>
        </a:defRPr>
      </a:lvl7pPr>
      <a:lvl8pPr marL="16200968" indent="-1080065" algn="l" defTabSz="4320258" rtl="0" eaLnBrk="1" latinLnBrk="0" hangingPunct="1">
        <a:spcBef>
          <a:spcPct val="20000"/>
        </a:spcBef>
        <a:buFont typeface="Arial" pitchFamily="34" charset="0"/>
        <a:buChar char="•"/>
        <a:defRPr sz="9400" kern="1200">
          <a:solidFill>
            <a:schemeClr val="tx1"/>
          </a:solidFill>
          <a:latin typeface="+mn-lt"/>
          <a:ea typeface="+mn-ea"/>
          <a:cs typeface="+mn-cs"/>
        </a:defRPr>
      </a:lvl8pPr>
      <a:lvl9pPr marL="18361097" indent="-1080065" algn="l" defTabSz="4320258" rtl="0" eaLnBrk="1" latinLnBrk="0" hangingPunct="1">
        <a:spcBef>
          <a:spcPct val="20000"/>
        </a:spcBef>
        <a:buFont typeface="Arial" pitchFamily="34" charset="0"/>
        <a:buChar char="•"/>
        <a:defRPr sz="9400" kern="1200">
          <a:solidFill>
            <a:schemeClr val="tx1"/>
          </a:solidFill>
          <a:latin typeface="+mn-lt"/>
          <a:ea typeface="+mn-ea"/>
          <a:cs typeface="+mn-cs"/>
        </a:defRPr>
      </a:lvl9pPr>
    </p:bodyStyle>
    <p:otherStyle>
      <a:defPPr>
        <a:defRPr lang="th-TH"/>
      </a:defPPr>
      <a:lvl1pPr marL="0" algn="l" defTabSz="4320258" rtl="0" eaLnBrk="1" latinLnBrk="0" hangingPunct="1">
        <a:defRPr sz="13200" kern="1200">
          <a:solidFill>
            <a:schemeClr val="tx1"/>
          </a:solidFill>
          <a:latin typeface="+mn-lt"/>
          <a:ea typeface="+mn-ea"/>
          <a:cs typeface="+mn-cs"/>
        </a:defRPr>
      </a:lvl1pPr>
      <a:lvl2pPr marL="2160129" algn="l" defTabSz="4320258" rtl="0" eaLnBrk="1" latinLnBrk="0" hangingPunct="1">
        <a:defRPr sz="13200" kern="1200">
          <a:solidFill>
            <a:schemeClr val="tx1"/>
          </a:solidFill>
          <a:latin typeface="+mn-lt"/>
          <a:ea typeface="+mn-ea"/>
          <a:cs typeface="+mn-cs"/>
        </a:defRPr>
      </a:lvl2pPr>
      <a:lvl3pPr marL="4320258" algn="l" defTabSz="4320258" rtl="0" eaLnBrk="1" latinLnBrk="0" hangingPunct="1">
        <a:defRPr sz="13200" kern="1200">
          <a:solidFill>
            <a:schemeClr val="tx1"/>
          </a:solidFill>
          <a:latin typeface="+mn-lt"/>
          <a:ea typeface="+mn-ea"/>
          <a:cs typeface="+mn-cs"/>
        </a:defRPr>
      </a:lvl3pPr>
      <a:lvl4pPr marL="6480387" algn="l" defTabSz="4320258" rtl="0" eaLnBrk="1" latinLnBrk="0" hangingPunct="1">
        <a:defRPr sz="13200" kern="1200">
          <a:solidFill>
            <a:schemeClr val="tx1"/>
          </a:solidFill>
          <a:latin typeface="+mn-lt"/>
          <a:ea typeface="+mn-ea"/>
          <a:cs typeface="+mn-cs"/>
        </a:defRPr>
      </a:lvl4pPr>
      <a:lvl5pPr marL="8640517" algn="l" defTabSz="4320258" rtl="0" eaLnBrk="1" latinLnBrk="0" hangingPunct="1">
        <a:defRPr sz="13200" kern="1200">
          <a:solidFill>
            <a:schemeClr val="tx1"/>
          </a:solidFill>
          <a:latin typeface="+mn-lt"/>
          <a:ea typeface="+mn-ea"/>
          <a:cs typeface="+mn-cs"/>
        </a:defRPr>
      </a:lvl5pPr>
      <a:lvl6pPr marL="10800646" algn="l" defTabSz="4320258" rtl="0" eaLnBrk="1" latinLnBrk="0" hangingPunct="1">
        <a:defRPr sz="13200" kern="1200">
          <a:solidFill>
            <a:schemeClr val="tx1"/>
          </a:solidFill>
          <a:latin typeface="+mn-lt"/>
          <a:ea typeface="+mn-ea"/>
          <a:cs typeface="+mn-cs"/>
        </a:defRPr>
      </a:lvl6pPr>
      <a:lvl7pPr marL="12960775" algn="l" defTabSz="4320258" rtl="0" eaLnBrk="1" latinLnBrk="0" hangingPunct="1">
        <a:defRPr sz="13200" kern="1200">
          <a:solidFill>
            <a:schemeClr val="tx1"/>
          </a:solidFill>
          <a:latin typeface="+mn-lt"/>
          <a:ea typeface="+mn-ea"/>
          <a:cs typeface="+mn-cs"/>
        </a:defRPr>
      </a:lvl7pPr>
      <a:lvl8pPr marL="15120903" algn="l" defTabSz="4320258" rtl="0" eaLnBrk="1" latinLnBrk="0" hangingPunct="1">
        <a:defRPr sz="13200" kern="1200">
          <a:solidFill>
            <a:schemeClr val="tx1"/>
          </a:solidFill>
          <a:latin typeface="+mn-lt"/>
          <a:ea typeface="+mn-ea"/>
          <a:cs typeface="+mn-cs"/>
        </a:defRPr>
      </a:lvl8pPr>
      <a:lvl9pPr marL="17281032" algn="l" defTabSz="4320258" rtl="0" eaLnBrk="1" latinLnBrk="0" hangingPunct="1">
        <a:defRPr sz="13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AutoShape 4">
            <a:extLst>
              <a:ext uri="{FF2B5EF4-FFF2-40B4-BE49-F238E27FC236}">
                <a16:creationId xmlns:a16="http://schemas.microsoft.com/office/drawing/2014/main" id="{1C21A5B6-6A2A-6130-8246-034212610AD6}"/>
              </a:ext>
            </a:extLst>
          </p:cNvPr>
          <p:cNvSpPr>
            <a:spLocks noChangeArrowheads="1"/>
          </p:cNvSpPr>
          <p:nvPr/>
        </p:nvSpPr>
        <p:spPr bwMode="auto">
          <a:xfrm>
            <a:off x="663455" y="27985709"/>
            <a:ext cx="15606905" cy="4174735"/>
          </a:xfrm>
          <a:prstGeom prst="roundRect">
            <a:avLst>
              <a:gd name="adj" fmla="val 7000"/>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45720" rIns="45720"/>
          <a:lstStyle>
            <a:lvl1pPr eaLnBrk="0" hangingPunct="0">
              <a:defRPr sz="132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132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132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132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13200">
                <a:solidFill>
                  <a:schemeClr val="tx1"/>
                </a:solidFill>
                <a:latin typeface="Arial" panose="020B0604020202020204" pitchFamily="34" charset="0"/>
                <a:ea typeface="ＭＳ Ｐゴシック" panose="020B0600070205080204" pitchFamily="34" charset="-128"/>
              </a:defRPr>
            </a:lvl5pPr>
            <a:lvl6pPr marL="25146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6pPr>
            <a:lvl7pPr marL="29718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7pPr>
            <a:lvl8pPr marL="34290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8pPr>
            <a:lvl9pPr marL="38862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9pPr>
          </a:lstStyle>
          <a:p>
            <a:pPr marL="571500" indent="-571500" algn="just" eaLnBrk="1" hangingPunct="1">
              <a:buFont typeface="Arial" panose="020B0604020202020204" pitchFamily="34" charset="0"/>
              <a:buChar char="•"/>
            </a:pPr>
            <a:r>
              <a:rPr lang="en-US" altLang="ja-JP" sz="3600" dirty="0">
                <a:solidFill>
                  <a:srgbClr val="000046"/>
                </a:solidFill>
                <a:latin typeface="Calibri" panose="020F0502020204030204" pitchFamily="34" charset="0"/>
              </a:rPr>
              <a:t>We developed a multi-state Markov model to </a:t>
            </a:r>
            <a:r>
              <a:rPr lang="en-GB" sz="3600" b="0" i="0" u="none" strike="noStrike" dirty="0">
                <a:solidFill>
                  <a:srgbClr val="000000"/>
                </a:solidFill>
                <a:effectLst/>
                <a:latin typeface="Calibri" panose="020F0502020204030204" pitchFamily="34" charset="0"/>
              </a:rPr>
              <a:t>Estimate and model the effect of the intervention bundle on AMR transmission focussing on </a:t>
            </a:r>
            <a:r>
              <a:rPr lang="en-GB" sz="3600" b="0" i="1" u="none" strike="noStrike" dirty="0">
                <a:solidFill>
                  <a:srgbClr val="000000"/>
                </a:solidFill>
                <a:effectLst/>
                <a:latin typeface="Calibri" panose="020F0502020204030204" pitchFamily="34" charset="0"/>
              </a:rPr>
              <a:t>E.coli </a:t>
            </a:r>
            <a:r>
              <a:rPr lang="en-GB" sz="3600" b="0" i="0" u="none" strike="noStrike" dirty="0">
                <a:solidFill>
                  <a:srgbClr val="000000"/>
                </a:solidFill>
                <a:effectLst/>
                <a:latin typeface="Calibri" panose="020F0502020204030204" pitchFamily="34" charset="0"/>
              </a:rPr>
              <a:t>and Salmonella </a:t>
            </a:r>
            <a:r>
              <a:rPr lang="en-US" altLang="ja-JP" sz="3600" dirty="0">
                <a:solidFill>
                  <a:srgbClr val="000046"/>
                </a:solidFill>
                <a:latin typeface="Calibri" panose="020F0502020204030204" pitchFamily="34" charset="0"/>
              </a:rPr>
              <a:t>in BF and DRC.</a:t>
            </a:r>
          </a:p>
          <a:p>
            <a:pPr marL="571500" indent="-571500" algn="just" eaLnBrk="1" hangingPunct="1">
              <a:buFont typeface="Arial" panose="020B0604020202020204" pitchFamily="34" charset="0"/>
              <a:buChar char="•"/>
            </a:pPr>
            <a:r>
              <a:rPr lang="en-US" altLang="ja-JP" sz="3600" dirty="0">
                <a:solidFill>
                  <a:srgbClr val="000046"/>
                </a:solidFill>
                <a:latin typeface="Calibri" panose="020F0502020204030204" pitchFamily="34" charset="0"/>
              </a:rPr>
              <a:t> The model uses a Gillespie algorithm to simulate disease spread, allowing for community-level interventions targeting behavioral changes related to antibiotic use and infection control.</a:t>
            </a:r>
          </a:p>
        </p:txBody>
      </p:sp>
      <p:sp>
        <p:nvSpPr>
          <p:cNvPr id="24" name="Rectangle 23">
            <a:extLst>
              <a:ext uri="{FF2B5EF4-FFF2-40B4-BE49-F238E27FC236}">
                <a16:creationId xmlns:a16="http://schemas.microsoft.com/office/drawing/2014/main" id="{01A07F5A-C7C7-D93E-521B-E9F3BB03B53C}"/>
              </a:ext>
            </a:extLst>
          </p:cNvPr>
          <p:cNvSpPr>
            <a:spLocks noChangeAspect="1"/>
          </p:cNvSpPr>
          <p:nvPr/>
        </p:nvSpPr>
        <p:spPr>
          <a:xfrm>
            <a:off x="0" y="1107117"/>
            <a:ext cx="32435278" cy="4216423"/>
          </a:xfrm>
          <a:prstGeom prst="rect">
            <a:avLst/>
          </a:prstGeom>
          <a:solidFill>
            <a:srgbClr val="00006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bg1"/>
              </a:solidFill>
            </a:endParaRPr>
          </a:p>
        </p:txBody>
      </p:sp>
      <p:sp>
        <p:nvSpPr>
          <p:cNvPr id="14339" name="TextBox 34">
            <a:extLst>
              <a:ext uri="{FF2B5EF4-FFF2-40B4-BE49-F238E27FC236}">
                <a16:creationId xmlns:a16="http://schemas.microsoft.com/office/drawing/2014/main" id="{840457F6-C943-37E3-8656-D21CC42AE27C}"/>
              </a:ext>
            </a:extLst>
          </p:cNvPr>
          <p:cNvSpPr txBox="1">
            <a:spLocks noChangeArrowheads="1"/>
          </p:cNvSpPr>
          <p:nvPr/>
        </p:nvSpPr>
        <p:spPr bwMode="auto">
          <a:xfrm>
            <a:off x="18507075" y="22099588"/>
            <a:ext cx="8794750" cy="203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503" tIns="42252" rIns="84503" bIns="42252">
            <a:spAutoFit/>
          </a:bodyPr>
          <a:lstStyle>
            <a:lvl1pPr eaLnBrk="0" hangingPunct="0">
              <a:defRPr sz="132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132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132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132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13200">
                <a:solidFill>
                  <a:schemeClr val="tx1"/>
                </a:solidFill>
                <a:latin typeface="Arial" panose="020B0604020202020204" pitchFamily="34" charset="0"/>
                <a:ea typeface="ＭＳ Ｐゴシック" panose="020B0600070205080204" pitchFamily="34" charset="-128"/>
              </a:defRPr>
            </a:lvl5pPr>
            <a:lvl6pPr marL="25146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6pPr>
            <a:lvl7pPr marL="29718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7pPr>
            <a:lvl8pPr marL="34290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8pPr>
            <a:lvl9pPr marL="38862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sz="12300">
              <a:solidFill>
                <a:srgbClr val="660096"/>
              </a:solidFill>
              <a:latin typeface="Calibri" panose="020F0502020204030204" pitchFamily="34" charset="0"/>
            </a:endParaRPr>
          </a:p>
        </p:txBody>
      </p:sp>
      <p:sp>
        <p:nvSpPr>
          <p:cNvPr id="14340" name="TextBox 27">
            <a:extLst>
              <a:ext uri="{FF2B5EF4-FFF2-40B4-BE49-F238E27FC236}">
                <a16:creationId xmlns:a16="http://schemas.microsoft.com/office/drawing/2014/main" id="{D3B2D01E-B858-FE7F-50FB-74F9264744EA}"/>
              </a:ext>
            </a:extLst>
          </p:cNvPr>
          <p:cNvSpPr txBox="1">
            <a:spLocks noChangeArrowheads="1"/>
          </p:cNvSpPr>
          <p:nvPr/>
        </p:nvSpPr>
        <p:spPr bwMode="auto">
          <a:xfrm>
            <a:off x="37734875" y="28906788"/>
            <a:ext cx="171450" cy="1979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4503" tIns="42252" rIns="84503" bIns="42252">
            <a:spAutoFit/>
          </a:bodyPr>
          <a:lstStyle>
            <a:lvl1pPr eaLnBrk="0" hangingPunct="0">
              <a:defRPr sz="132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132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132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132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13200">
                <a:solidFill>
                  <a:schemeClr val="tx1"/>
                </a:solidFill>
                <a:latin typeface="Arial" panose="020B0604020202020204" pitchFamily="34" charset="0"/>
                <a:ea typeface="ＭＳ Ｐゴシック" panose="020B0600070205080204" pitchFamily="34" charset="-128"/>
              </a:defRPr>
            </a:lvl5pPr>
            <a:lvl6pPr marL="25146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6pPr>
            <a:lvl7pPr marL="29718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7pPr>
            <a:lvl8pPr marL="34290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8pPr>
            <a:lvl9pPr marL="38862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sz="12300">
              <a:latin typeface="Calibri" panose="020F0502020204030204" pitchFamily="34" charset="0"/>
            </a:endParaRPr>
          </a:p>
        </p:txBody>
      </p:sp>
      <p:sp>
        <p:nvSpPr>
          <p:cNvPr id="25" name="Text Box 16313">
            <a:extLst>
              <a:ext uri="{FF2B5EF4-FFF2-40B4-BE49-F238E27FC236}">
                <a16:creationId xmlns:a16="http://schemas.microsoft.com/office/drawing/2014/main" id="{1EBADB46-0397-A19F-14AA-148FC85D7F61}"/>
              </a:ext>
            </a:extLst>
          </p:cNvPr>
          <p:cNvSpPr txBox="1">
            <a:spLocks noChangeArrowheads="1"/>
          </p:cNvSpPr>
          <p:nvPr/>
        </p:nvSpPr>
        <p:spPr bwMode="auto">
          <a:xfrm>
            <a:off x="7576004" y="1282511"/>
            <a:ext cx="20305712" cy="1483469"/>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28002" tIns="64001" rIns="128002" bIns="64001">
            <a:spAutoFit/>
          </a:bodyPr>
          <a:lstStyle>
            <a:lvl1pPr algn="l" defTabSz="3779838">
              <a:defRPr>
                <a:solidFill>
                  <a:schemeClr val="tx1"/>
                </a:solidFill>
                <a:latin typeface="Arial" panose="020B0604020202020204" pitchFamily="34" charset="0"/>
              </a:defRPr>
            </a:lvl1pPr>
            <a:lvl2pPr marL="639763" algn="l" defTabSz="3779838">
              <a:defRPr>
                <a:solidFill>
                  <a:schemeClr val="tx1"/>
                </a:solidFill>
                <a:latin typeface="Arial" panose="020B0604020202020204" pitchFamily="34" charset="0"/>
              </a:defRPr>
            </a:lvl2pPr>
            <a:lvl3pPr marL="1279525" algn="l" defTabSz="3779838">
              <a:defRPr>
                <a:solidFill>
                  <a:schemeClr val="tx1"/>
                </a:solidFill>
                <a:latin typeface="Arial" panose="020B0604020202020204" pitchFamily="34" charset="0"/>
              </a:defRPr>
            </a:lvl3pPr>
            <a:lvl4pPr marL="1920875" algn="l" defTabSz="3779838">
              <a:defRPr>
                <a:solidFill>
                  <a:schemeClr val="tx1"/>
                </a:solidFill>
                <a:latin typeface="Arial" panose="020B0604020202020204" pitchFamily="34" charset="0"/>
              </a:defRPr>
            </a:lvl4pPr>
            <a:lvl5pPr marL="2560638" algn="l" defTabSz="3779838">
              <a:defRPr>
                <a:solidFill>
                  <a:schemeClr val="tx1"/>
                </a:solidFill>
                <a:latin typeface="Arial" panose="020B0604020202020204" pitchFamily="34" charset="0"/>
              </a:defRPr>
            </a:lvl5pPr>
            <a:lvl6pPr marL="3017838" defTabSz="3779838" fontAlgn="base">
              <a:spcBef>
                <a:spcPct val="0"/>
              </a:spcBef>
              <a:spcAft>
                <a:spcPct val="0"/>
              </a:spcAft>
              <a:defRPr>
                <a:solidFill>
                  <a:schemeClr val="tx1"/>
                </a:solidFill>
                <a:latin typeface="Arial" panose="020B0604020202020204" pitchFamily="34" charset="0"/>
              </a:defRPr>
            </a:lvl6pPr>
            <a:lvl7pPr marL="3475038" defTabSz="3779838" fontAlgn="base">
              <a:spcBef>
                <a:spcPct val="0"/>
              </a:spcBef>
              <a:spcAft>
                <a:spcPct val="0"/>
              </a:spcAft>
              <a:defRPr>
                <a:solidFill>
                  <a:schemeClr val="tx1"/>
                </a:solidFill>
                <a:latin typeface="Arial" panose="020B0604020202020204" pitchFamily="34" charset="0"/>
              </a:defRPr>
            </a:lvl7pPr>
            <a:lvl8pPr marL="3932238" defTabSz="3779838" fontAlgn="base">
              <a:spcBef>
                <a:spcPct val="0"/>
              </a:spcBef>
              <a:spcAft>
                <a:spcPct val="0"/>
              </a:spcAft>
              <a:defRPr>
                <a:solidFill>
                  <a:schemeClr val="tx1"/>
                </a:solidFill>
                <a:latin typeface="Arial" panose="020B0604020202020204" pitchFamily="34" charset="0"/>
              </a:defRPr>
            </a:lvl8pPr>
            <a:lvl9pPr marL="4389438" defTabSz="3779838" fontAlgn="base">
              <a:spcBef>
                <a:spcPct val="0"/>
              </a:spcBef>
              <a:spcAft>
                <a:spcPct val="0"/>
              </a:spcAft>
              <a:defRPr>
                <a:solidFill>
                  <a:schemeClr val="tx1"/>
                </a:solidFill>
                <a:latin typeface="Arial" panose="020B0604020202020204" pitchFamily="34" charset="0"/>
              </a:defRPr>
            </a:lvl9pPr>
          </a:lstStyle>
          <a:p>
            <a:pPr algn="ctr" defTabSz="909699">
              <a:defRPr/>
            </a:pPr>
            <a:r>
              <a:rPr lang="en-GB" sz="4400" b="1" i="1" strike="noStrike" dirty="0">
                <a:solidFill>
                  <a:schemeClr val="bg1"/>
                </a:solidFill>
                <a:effectLst/>
                <a:latin typeface="+mj-lt"/>
              </a:rPr>
              <a:t>One Health interventions to prevent or reduce the development and transmission of antimicrobial resistance(WORK IN PRGRESS)</a:t>
            </a:r>
            <a:endParaRPr lang="en-US" sz="4400" b="1" i="1" dirty="0">
              <a:solidFill>
                <a:schemeClr val="bg1"/>
              </a:solidFill>
              <a:effectLst>
                <a:outerShdw blurRad="38100" dist="38100" dir="2700000" algn="tl">
                  <a:srgbClr val="000000"/>
                </a:outerShdw>
              </a:effectLst>
              <a:latin typeface="+mj-lt"/>
              <a:ea typeface="ＭＳ Ｐゴシック" charset="0"/>
              <a:cs typeface="Calibri"/>
            </a:endParaRPr>
          </a:p>
        </p:txBody>
      </p:sp>
      <p:sp>
        <p:nvSpPr>
          <p:cNvPr id="2" name="TextBox 1">
            <a:extLst>
              <a:ext uri="{FF2B5EF4-FFF2-40B4-BE49-F238E27FC236}">
                <a16:creationId xmlns:a16="http://schemas.microsoft.com/office/drawing/2014/main" id="{8BE01890-6C0B-8E00-CCB3-A58C7DA9AA6A}"/>
              </a:ext>
            </a:extLst>
          </p:cNvPr>
          <p:cNvSpPr txBox="1"/>
          <p:nvPr/>
        </p:nvSpPr>
        <p:spPr>
          <a:xfrm>
            <a:off x="6360584" y="2982352"/>
            <a:ext cx="22371787" cy="1569660"/>
          </a:xfrm>
          <a:prstGeom prst="rect">
            <a:avLst/>
          </a:prstGeom>
          <a:noFill/>
        </p:spPr>
        <p:txBody>
          <a:bodyPr wrap="square">
            <a:spAutoFit/>
          </a:bodyPr>
          <a:lstStyle/>
          <a:p>
            <a:pPr algn="ctr">
              <a:defRPr/>
            </a:pPr>
            <a:r>
              <a:rPr lang="en-US" sz="4800" i="1" dirty="0" err="1">
                <a:solidFill>
                  <a:schemeClr val="bg1"/>
                </a:solidFill>
                <a:latin typeface="+mj-lt"/>
                <a:ea typeface="ＭＳ Ｐゴシック" charset="0"/>
                <a:cs typeface="Calibri"/>
              </a:rPr>
              <a:t>Raneem</a:t>
            </a:r>
            <a:r>
              <a:rPr lang="en-US" sz="4800" i="1" dirty="0">
                <a:solidFill>
                  <a:schemeClr val="bg1"/>
                </a:solidFill>
                <a:latin typeface="+mj-lt"/>
                <a:ea typeface="ＭＳ Ｐゴシック" charset="0"/>
                <a:cs typeface="Calibri"/>
              </a:rPr>
              <a:t> </a:t>
            </a:r>
            <a:r>
              <a:rPr lang="en-US" sz="4800" i="1" dirty="0" err="1">
                <a:solidFill>
                  <a:schemeClr val="bg1"/>
                </a:solidFill>
                <a:latin typeface="+mj-lt"/>
                <a:ea typeface="ＭＳ Ｐゴシック" charset="0"/>
                <a:cs typeface="Calibri"/>
              </a:rPr>
              <a:t>Aizouk</a:t>
            </a:r>
            <a:r>
              <a:rPr lang="en-US" sz="4800" i="1" dirty="0">
                <a:solidFill>
                  <a:schemeClr val="bg1"/>
                </a:solidFill>
                <a:latin typeface="+mj-lt"/>
                <a:ea typeface="ＭＳ Ｐゴシック" charset="0"/>
                <a:cs typeface="Calibri"/>
              </a:rPr>
              <a:t>, Ben S. Cooper, Esther Van </a:t>
            </a:r>
            <a:r>
              <a:rPr lang="en-US" sz="4800" i="1" dirty="0" err="1">
                <a:solidFill>
                  <a:schemeClr val="bg1"/>
                </a:solidFill>
                <a:latin typeface="+mj-lt"/>
                <a:ea typeface="ＭＳ Ｐゴシック" charset="0"/>
                <a:cs typeface="Calibri"/>
              </a:rPr>
              <a:t>Kleef</a:t>
            </a:r>
            <a:r>
              <a:rPr lang="en-US" sz="4800" i="1" dirty="0">
                <a:solidFill>
                  <a:schemeClr val="bg1"/>
                </a:solidFill>
                <a:latin typeface="+mj-lt"/>
                <a:ea typeface="ＭＳ Ｐゴシック" charset="0"/>
                <a:cs typeface="Calibri"/>
              </a:rPr>
              <a:t>, </a:t>
            </a:r>
            <a:r>
              <a:rPr lang="en-GB" sz="4800" i="1" dirty="0">
                <a:solidFill>
                  <a:schemeClr val="bg1"/>
                </a:solidFill>
                <a:latin typeface="+mj-lt"/>
              </a:rPr>
              <a:t>Daniel Valia, Linda Campbell, </a:t>
            </a:r>
            <a:r>
              <a:rPr lang="en-GB" sz="4800" i="1" dirty="0" err="1">
                <a:solidFill>
                  <a:schemeClr val="bg1"/>
                </a:solidFill>
                <a:latin typeface="+mj-lt"/>
              </a:rPr>
              <a:t>Halidou</a:t>
            </a:r>
            <a:r>
              <a:rPr lang="en-GB" sz="4800" i="1" dirty="0">
                <a:solidFill>
                  <a:schemeClr val="bg1"/>
                </a:solidFill>
                <a:latin typeface="+mj-lt"/>
              </a:rPr>
              <a:t> Tinto, Delphin </a:t>
            </a:r>
            <a:r>
              <a:rPr lang="en-GB" sz="4800" i="1" dirty="0" err="1">
                <a:solidFill>
                  <a:schemeClr val="bg1"/>
                </a:solidFill>
                <a:latin typeface="+mj-lt"/>
              </a:rPr>
              <a:t>Mbangi</a:t>
            </a:r>
            <a:r>
              <a:rPr lang="en-GB" sz="4800" i="1" dirty="0">
                <a:solidFill>
                  <a:schemeClr val="bg1"/>
                </a:solidFill>
                <a:latin typeface="+mj-lt"/>
              </a:rPr>
              <a:t>, </a:t>
            </a:r>
            <a:r>
              <a:rPr lang="en-GB" sz="4800" i="1" dirty="0" err="1">
                <a:solidFill>
                  <a:schemeClr val="bg1"/>
                </a:solidFill>
                <a:latin typeface="+mj-lt"/>
              </a:rPr>
              <a:t>Djibril</a:t>
            </a:r>
            <a:r>
              <a:rPr lang="en-GB" sz="4800" i="1" dirty="0">
                <a:solidFill>
                  <a:schemeClr val="bg1"/>
                </a:solidFill>
                <a:latin typeface="+mj-lt"/>
              </a:rPr>
              <a:t> </a:t>
            </a:r>
            <a:r>
              <a:rPr lang="en-GB" sz="4800" i="1" dirty="0" err="1">
                <a:solidFill>
                  <a:schemeClr val="bg1"/>
                </a:solidFill>
                <a:latin typeface="+mj-lt"/>
              </a:rPr>
              <a:t>Binga</a:t>
            </a:r>
            <a:r>
              <a:rPr lang="en-GB" sz="4800" i="1" dirty="0">
                <a:solidFill>
                  <a:schemeClr val="bg1"/>
                </a:solidFill>
                <a:latin typeface="+mj-lt"/>
              </a:rPr>
              <a:t>, Stéphane </a:t>
            </a:r>
            <a:r>
              <a:rPr lang="en-GB" sz="4800" i="1" dirty="0" err="1">
                <a:solidFill>
                  <a:schemeClr val="bg1"/>
                </a:solidFill>
                <a:latin typeface="+mj-lt"/>
              </a:rPr>
              <a:t>Kuando</a:t>
            </a:r>
            <a:r>
              <a:rPr lang="en-GB" sz="4800" i="1" dirty="0">
                <a:solidFill>
                  <a:schemeClr val="bg1"/>
                </a:solidFill>
                <a:latin typeface="+mj-lt"/>
              </a:rPr>
              <a:t> </a:t>
            </a:r>
            <a:r>
              <a:rPr lang="en-GB" sz="4800" i="1" dirty="0" err="1">
                <a:solidFill>
                  <a:schemeClr val="bg1"/>
                </a:solidFill>
                <a:latin typeface="+mj-lt"/>
              </a:rPr>
              <a:t>Juste</a:t>
            </a:r>
            <a:endParaRPr lang="en-US" sz="4800" i="1" dirty="0">
              <a:solidFill>
                <a:schemeClr val="bg1"/>
              </a:solidFill>
              <a:latin typeface="+mj-lt"/>
              <a:ea typeface="ＭＳ Ｐゴシック" charset="0"/>
              <a:cs typeface="Calibri"/>
            </a:endParaRPr>
          </a:p>
        </p:txBody>
      </p:sp>
      <p:sp>
        <p:nvSpPr>
          <p:cNvPr id="33" name="Rectangle 32">
            <a:extLst>
              <a:ext uri="{FF2B5EF4-FFF2-40B4-BE49-F238E27FC236}">
                <a16:creationId xmlns:a16="http://schemas.microsoft.com/office/drawing/2014/main" id="{2BED511A-4DDE-CCB8-A427-F94E13B603CD}"/>
              </a:ext>
            </a:extLst>
          </p:cNvPr>
          <p:cNvSpPr>
            <a:spLocks noChangeAspect="1"/>
          </p:cNvSpPr>
          <p:nvPr/>
        </p:nvSpPr>
        <p:spPr>
          <a:xfrm>
            <a:off x="52721" y="5310613"/>
            <a:ext cx="32435278" cy="1631216"/>
          </a:xfrm>
          <a:prstGeom prst="rect">
            <a:avLst/>
          </a:prstGeom>
          <a:solidFill>
            <a:schemeClr val="bg1">
              <a:lumMod val="65000"/>
            </a:schemeClr>
          </a:solidFill>
        </p:spPr>
        <p:txBody>
          <a:bodyPr wrap="square">
            <a:spAutoFit/>
          </a:bodyPr>
          <a:lstStyle/>
          <a:p>
            <a:pPr>
              <a:defRPr/>
            </a:pPr>
            <a:r>
              <a:rPr lang="en-US" sz="2800" dirty="0">
                <a:latin typeface="+mj-lt"/>
                <a:ea typeface="ＭＳ Ｐゴシック" charset="0"/>
                <a:cs typeface="Tahoma"/>
              </a:rPr>
              <a:t>Centre of Tropical Medicine and Global Health, Nuffield Department of Medicine,</a:t>
            </a:r>
            <a:r>
              <a:rPr lang="en-US" sz="2800" baseline="30000" dirty="0">
                <a:latin typeface="+mj-lt"/>
                <a:ea typeface="ＭＳ Ｐゴシック" charset="0"/>
                <a:cs typeface="Tahoma"/>
              </a:rPr>
              <a:t> </a:t>
            </a:r>
            <a:r>
              <a:rPr lang="en-US" sz="2800" dirty="0">
                <a:latin typeface="+mj-lt"/>
                <a:ea typeface="ＭＳ Ｐゴシック" charset="0"/>
                <a:cs typeface="Tahoma"/>
              </a:rPr>
              <a:t>University of Oxford, United Kingdom, </a:t>
            </a:r>
            <a:r>
              <a:rPr lang="en-GB" sz="2800" b="0" i="0" u="none" strike="noStrike" dirty="0" err="1">
                <a:solidFill>
                  <a:srgbClr val="000000"/>
                </a:solidFill>
                <a:effectLst/>
                <a:latin typeface="+mj-lt"/>
              </a:rPr>
              <a:t>Institut</a:t>
            </a:r>
            <a:r>
              <a:rPr lang="en-GB" sz="2800" b="0" i="0" u="none" strike="noStrike" dirty="0">
                <a:solidFill>
                  <a:srgbClr val="000000"/>
                </a:solidFill>
                <a:effectLst/>
                <a:latin typeface="+mj-lt"/>
              </a:rPr>
              <a:t> </a:t>
            </a:r>
            <a:r>
              <a:rPr lang="en-GB" sz="2800" b="0" i="0" u="none" strike="noStrike" dirty="0" err="1">
                <a:solidFill>
                  <a:srgbClr val="000000"/>
                </a:solidFill>
                <a:effectLst/>
                <a:latin typeface="+mj-lt"/>
              </a:rPr>
              <a:t>Médical</a:t>
            </a:r>
            <a:r>
              <a:rPr lang="en-GB" sz="2800" b="0" i="0" u="none" strike="noStrike" dirty="0">
                <a:solidFill>
                  <a:srgbClr val="000000"/>
                </a:solidFill>
                <a:effectLst/>
                <a:latin typeface="+mj-lt"/>
              </a:rPr>
              <a:t> </a:t>
            </a:r>
            <a:r>
              <a:rPr lang="en-GB" sz="2800" b="0" i="0" u="none" strike="noStrike" dirty="0" err="1">
                <a:solidFill>
                  <a:srgbClr val="000000"/>
                </a:solidFill>
                <a:effectLst/>
                <a:latin typeface="+mj-lt"/>
              </a:rPr>
              <a:t>Evangélique</a:t>
            </a:r>
            <a:r>
              <a:rPr lang="en-GB" sz="2800" b="0" i="0" u="none" strike="noStrike" dirty="0">
                <a:solidFill>
                  <a:srgbClr val="000000"/>
                </a:solidFill>
                <a:effectLst/>
                <a:latin typeface="+mj-lt"/>
              </a:rPr>
              <a:t> (IME) de </a:t>
            </a:r>
            <a:r>
              <a:rPr lang="en-GB" sz="2800" b="0" i="0" u="none" strike="noStrike" dirty="0" err="1">
                <a:solidFill>
                  <a:srgbClr val="000000"/>
                </a:solidFill>
                <a:effectLst/>
                <a:latin typeface="+mj-lt"/>
              </a:rPr>
              <a:t>Kimpese</a:t>
            </a:r>
            <a:r>
              <a:rPr lang="en-GB" sz="2800" b="0" i="0" u="none" strike="noStrike" dirty="0">
                <a:solidFill>
                  <a:srgbClr val="000000"/>
                </a:solidFill>
                <a:effectLst/>
                <a:latin typeface="+mj-lt"/>
              </a:rPr>
              <a:t> - Department of Scientific research &amp; Development, Clinical Research Unit of </a:t>
            </a:r>
            <a:r>
              <a:rPr lang="en-GB" sz="2800" b="0" i="0" u="none" strike="noStrike" dirty="0" err="1">
                <a:solidFill>
                  <a:srgbClr val="000000"/>
                </a:solidFill>
                <a:effectLst/>
                <a:latin typeface="+mj-lt"/>
              </a:rPr>
              <a:t>Nanoro</a:t>
            </a:r>
            <a:r>
              <a:rPr lang="en-GB" sz="2800" b="0" i="0" u="none" strike="noStrike" dirty="0">
                <a:solidFill>
                  <a:srgbClr val="000000"/>
                </a:solidFill>
                <a:effectLst/>
                <a:latin typeface="+mj-lt"/>
              </a:rPr>
              <a:t> (CRUN) - </a:t>
            </a:r>
            <a:r>
              <a:rPr lang="en-GB" sz="2800" b="0" i="0" u="none" strike="noStrike" dirty="0" err="1">
                <a:solidFill>
                  <a:srgbClr val="000000"/>
                </a:solidFill>
                <a:effectLst/>
                <a:latin typeface="+mj-lt"/>
              </a:rPr>
              <a:t>Institut</a:t>
            </a:r>
            <a:r>
              <a:rPr lang="en-GB" sz="2800" b="0" i="0" u="none" strike="noStrike" dirty="0">
                <a:solidFill>
                  <a:srgbClr val="000000"/>
                </a:solidFill>
                <a:effectLst/>
                <a:latin typeface="+mj-lt"/>
              </a:rPr>
              <a:t> de Recherche </a:t>
            </a:r>
            <a:r>
              <a:rPr lang="en-GB" sz="2800" b="0" i="0" u="none" strike="noStrike" dirty="0" err="1">
                <a:solidFill>
                  <a:srgbClr val="000000"/>
                </a:solidFill>
                <a:effectLst/>
                <a:latin typeface="+mj-lt"/>
              </a:rPr>
              <a:t>en</a:t>
            </a:r>
            <a:r>
              <a:rPr lang="en-GB" sz="2800" b="0" i="0" u="none" strike="noStrike" dirty="0">
                <a:solidFill>
                  <a:srgbClr val="000000"/>
                </a:solidFill>
                <a:effectLst/>
                <a:latin typeface="+mj-lt"/>
              </a:rPr>
              <a:t> Sciences de la </a:t>
            </a:r>
            <a:r>
              <a:rPr lang="en-GB" sz="2800" b="0" i="0" u="none" strike="noStrike" dirty="0" err="1">
                <a:solidFill>
                  <a:srgbClr val="000000"/>
                </a:solidFill>
                <a:effectLst/>
                <a:latin typeface="+mj-lt"/>
              </a:rPr>
              <a:t>Santé</a:t>
            </a:r>
            <a:r>
              <a:rPr lang="en-US" sz="2800" dirty="0">
                <a:latin typeface="+mj-lt"/>
                <a:ea typeface="ＭＳ Ｐゴシック" charset="0"/>
                <a:cs typeface="Tahoma"/>
              </a:rPr>
              <a:t>, </a:t>
            </a:r>
            <a:r>
              <a:rPr lang="en-GB" sz="2800" b="0" i="0" u="none" strike="noStrike" dirty="0">
                <a:solidFill>
                  <a:srgbClr val="000000"/>
                </a:solidFill>
                <a:effectLst/>
                <a:latin typeface="+mj-lt"/>
              </a:rPr>
              <a:t>University Antwerp (UA)</a:t>
            </a:r>
            <a:r>
              <a:rPr lang="en-US" sz="2800" dirty="0">
                <a:latin typeface="+mj-lt"/>
                <a:ea typeface="ＭＳ Ｐゴシック" charset="0"/>
                <a:cs typeface="Tahoma"/>
              </a:rPr>
              <a:t>,</a:t>
            </a:r>
            <a:r>
              <a:rPr lang="en-GB" sz="2800" b="0" i="0" u="none" strike="noStrike" dirty="0">
                <a:solidFill>
                  <a:srgbClr val="000000"/>
                </a:solidFill>
                <a:effectLst/>
                <a:latin typeface="+mj-lt"/>
              </a:rPr>
              <a:t> </a:t>
            </a:r>
            <a:r>
              <a:rPr lang="en-GB" sz="2800" b="0" i="0" u="none" strike="noStrike" dirty="0" err="1">
                <a:solidFill>
                  <a:srgbClr val="000000"/>
                </a:solidFill>
                <a:effectLst/>
                <a:latin typeface="+mj-lt"/>
              </a:rPr>
              <a:t>Institut</a:t>
            </a:r>
            <a:r>
              <a:rPr lang="en-US" sz="2800" baseline="30000" dirty="0">
                <a:latin typeface="+mj-lt"/>
                <a:ea typeface="ＭＳ Ｐゴシック" charset="0"/>
                <a:cs typeface="Tahoma"/>
              </a:rPr>
              <a:t> </a:t>
            </a:r>
            <a:r>
              <a:rPr lang="en-GB" sz="2800" b="0" i="0" u="none" strike="noStrike" dirty="0">
                <a:solidFill>
                  <a:srgbClr val="000000"/>
                </a:solidFill>
                <a:effectLst/>
                <a:latin typeface="+mj-lt"/>
              </a:rPr>
              <a:t>Pasteur (IP), Cambridge University, Department of Medicine.</a:t>
            </a:r>
          </a:p>
          <a:p>
            <a:br>
              <a:rPr lang="en-GB" sz="800" dirty="0"/>
            </a:br>
            <a:br>
              <a:rPr lang="en-GB" sz="800" dirty="0"/>
            </a:br>
            <a:endParaRPr lang="en-US" sz="2800" dirty="0">
              <a:latin typeface="+mn-lt"/>
              <a:ea typeface="ＭＳ Ｐゴシック" charset="0"/>
              <a:cs typeface="Tahoma"/>
            </a:endParaRPr>
          </a:p>
        </p:txBody>
      </p:sp>
      <p:sp>
        <p:nvSpPr>
          <p:cNvPr id="14347" name="AutoShape 4">
            <a:extLst>
              <a:ext uri="{FF2B5EF4-FFF2-40B4-BE49-F238E27FC236}">
                <a16:creationId xmlns:a16="http://schemas.microsoft.com/office/drawing/2014/main" id="{A7B5E079-33FE-1A67-1456-62F0540B5A55}"/>
              </a:ext>
            </a:extLst>
          </p:cNvPr>
          <p:cNvSpPr>
            <a:spLocks noChangeArrowheads="1"/>
          </p:cNvSpPr>
          <p:nvPr/>
        </p:nvSpPr>
        <p:spPr bwMode="auto">
          <a:xfrm>
            <a:off x="16696838" y="41130726"/>
            <a:ext cx="15338425" cy="1584325"/>
          </a:xfrm>
          <a:prstGeom prst="roundRect">
            <a:avLst>
              <a:gd name="adj" fmla="val 7000"/>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45720" rIns="45720"/>
          <a:lstStyle>
            <a:lvl1pPr eaLnBrk="0" hangingPunct="0">
              <a:defRPr sz="132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132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132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132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13200">
                <a:solidFill>
                  <a:schemeClr val="tx1"/>
                </a:solidFill>
                <a:latin typeface="Arial" panose="020B0604020202020204" pitchFamily="34" charset="0"/>
                <a:ea typeface="ＭＳ Ｐゴシック" panose="020B0600070205080204" pitchFamily="34" charset="-128"/>
              </a:defRPr>
            </a:lvl5pPr>
            <a:lvl6pPr marL="25146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6pPr>
            <a:lvl7pPr marL="29718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7pPr>
            <a:lvl8pPr marL="34290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8pPr>
            <a:lvl9pPr marL="38862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9pPr>
          </a:lstStyle>
          <a:p>
            <a:pPr algn="just" eaLnBrk="1" hangingPunct="1">
              <a:buClr>
                <a:srgbClr val="660096"/>
              </a:buClr>
            </a:pPr>
            <a:r>
              <a:rPr lang="en-US" altLang="en-US" sz="3600" dirty="0">
                <a:solidFill>
                  <a:srgbClr val="000046"/>
                </a:solidFill>
                <a:latin typeface="Calibri" panose="020F0502020204030204" pitchFamily="34" charset="0"/>
              </a:rPr>
              <a:t>[1] </a:t>
            </a:r>
            <a:r>
              <a:rPr lang="en-GB" sz="3600" b="0" i="0" u="none" strike="noStrike" dirty="0">
                <a:solidFill>
                  <a:srgbClr val="374151"/>
                </a:solidFill>
                <a:effectLst/>
                <a:latin typeface="+mj-lt"/>
              </a:rPr>
              <a:t>Sulis G et al., Expert Rev Anti-Infect </a:t>
            </a:r>
            <a:r>
              <a:rPr lang="en-GB" sz="3600" b="0" i="0" u="none" strike="noStrike" dirty="0" err="1">
                <a:solidFill>
                  <a:srgbClr val="374151"/>
                </a:solidFill>
                <a:effectLst/>
                <a:latin typeface="+mj-lt"/>
              </a:rPr>
              <a:t>Ther</a:t>
            </a:r>
            <a:r>
              <a:rPr lang="en-GB" sz="3600" b="0" i="0" u="none" strike="noStrike" dirty="0">
                <a:solidFill>
                  <a:srgbClr val="374151"/>
                </a:solidFill>
                <a:effectLst/>
                <a:latin typeface="+mj-lt"/>
              </a:rPr>
              <a:t>. 2022 Feb 1;20(2):147-60.</a:t>
            </a:r>
            <a:endParaRPr lang="en-US" altLang="en-US" sz="3600" dirty="0">
              <a:solidFill>
                <a:srgbClr val="000046"/>
              </a:solidFill>
              <a:latin typeface="+mj-lt"/>
            </a:endParaRPr>
          </a:p>
          <a:p>
            <a:pPr algn="just" eaLnBrk="1" hangingPunct="1">
              <a:buClr>
                <a:srgbClr val="660096"/>
              </a:buClr>
            </a:pPr>
            <a:r>
              <a:rPr lang="en-US" altLang="en-US" sz="3600" dirty="0">
                <a:solidFill>
                  <a:srgbClr val="000046"/>
                </a:solidFill>
                <a:latin typeface="Calibri" panose="020F0502020204030204" pitchFamily="34" charset="0"/>
              </a:rPr>
              <a:t>[2] </a:t>
            </a:r>
            <a:r>
              <a:rPr lang="en-GB" sz="4000" b="0" i="1" u="none" strike="noStrike" dirty="0">
                <a:solidFill>
                  <a:srgbClr val="374151"/>
                </a:solidFill>
                <a:effectLst/>
                <a:latin typeface="+mj-lt"/>
              </a:rPr>
              <a:t>CABU-EICO Consortium and others, 2023.</a:t>
            </a:r>
            <a:endParaRPr lang="en-US" altLang="en-US" sz="4000" dirty="0">
              <a:solidFill>
                <a:srgbClr val="000046"/>
              </a:solidFill>
              <a:latin typeface="+mj-lt"/>
            </a:endParaRPr>
          </a:p>
        </p:txBody>
      </p:sp>
      <p:sp>
        <p:nvSpPr>
          <p:cNvPr id="34" name="AutoShape 4">
            <a:extLst>
              <a:ext uri="{FF2B5EF4-FFF2-40B4-BE49-F238E27FC236}">
                <a16:creationId xmlns:a16="http://schemas.microsoft.com/office/drawing/2014/main" id="{BB839E49-5375-514D-8D1A-D3A3CCFB23E9}"/>
              </a:ext>
            </a:extLst>
          </p:cNvPr>
          <p:cNvSpPr>
            <a:spLocks noChangeArrowheads="1"/>
          </p:cNvSpPr>
          <p:nvPr/>
        </p:nvSpPr>
        <p:spPr bwMode="auto">
          <a:xfrm>
            <a:off x="16562388" y="7351713"/>
            <a:ext cx="15338425" cy="6119812"/>
          </a:xfrm>
          <a:prstGeom prst="roundRect">
            <a:avLst>
              <a:gd name="adj" fmla="val 7000"/>
            </a:avLst>
          </a:prstGeom>
          <a:noFill/>
          <a:ln w="9525">
            <a:noFill/>
            <a:round/>
            <a:headEnd/>
            <a:tailEnd/>
          </a:ln>
          <a:effectLst/>
        </p:spPr>
        <p:txBody>
          <a:bodyPr lIns="45720" rIns="45720"/>
          <a:lstStyle>
            <a:lvl1pPr marL="571500" indent="-571500" eaLnBrk="0" hangingPunct="0">
              <a:defRPr sz="132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132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132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132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13200">
                <a:solidFill>
                  <a:schemeClr val="tx1"/>
                </a:solidFill>
                <a:latin typeface="Arial" panose="020B0604020202020204" pitchFamily="34" charset="0"/>
                <a:ea typeface="ＭＳ Ｐゴシック" panose="020B0600070205080204" pitchFamily="34" charset="-128"/>
              </a:defRPr>
            </a:lvl5pPr>
            <a:lvl6pPr marL="25146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6pPr>
            <a:lvl7pPr marL="29718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7pPr>
            <a:lvl8pPr marL="34290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8pPr>
            <a:lvl9pPr marL="38862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9pPr>
          </a:lstStyle>
          <a:p>
            <a:pPr algn="just" eaLnBrk="1" hangingPunct="1">
              <a:buClr>
                <a:srgbClr val="660096"/>
              </a:buClr>
              <a:buFont typeface="Arial" panose="020B0604020202020204" pitchFamily="34" charset="0"/>
              <a:buChar char="•"/>
            </a:pPr>
            <a:endParaRPr lang="en-US" altLang="en-US" sz="4400" dirty="0">
              <a:solidFill>
                <a:srgbClr val="000046"/>
              </a:solidFill>
              <a:latin typeface="Calibri" panose="020F0502020204030204" pitchFamily="34" charset="0"/>
            </a:endParaRPr>
          </a:p>
          <a:p>
            <a:pPr algn="just" eaLnBrk="1" hangingPunct="1">
              <a:buClr>
                <a:srgbClr val="660096"/>
              </a:buClr>
              <a:buFont typeface="Arial" panose="020B0604020202020204" pitchFamily="34" charset="0"/>
              <a:buChar char="•"/>
            </a:pPr>
            <a:endParaRPr lang="en-US" altLang="en-US" sz="1000" dirty="0">
              <a:solidFill>
                <a:srgbClr val="000046"/>
              </a:solidFill>
              <a:latin typeface="Calibri" panose="020F0502020204030204" pitchFamily="34" charset="0"/>
            </a:endParaRPr>
          </a:p>
        </p:txBody>
      </p:sp>
      <p:sp>
        <p:nvSpPr>
          <p:cNvPr id="14355" name="TextBox 40">
            <a:extLst>
              <a:ext uri="{FF2B5EF4-FFF2-40B4-BE49-F238E27FC236}">
                <a16:creationId xmlns:a16="http://schemas.microsoft.com/office/drawing/2014/main" id="{BBE2658E-D8AB-02FA-425A-2513B02B1B4A}"/>
              </a:ext>
            </a:extLst>
          </p:cNvPr>
          <p:cNvSpPr txBox="1">
            <a:spLocks noChangeArrowheads="1"/>
          </p:cNvSpPr>
          <p:nvPr/>
        </p:nvSpPr>
        <p:spPr bwMode="auto">
          <a:xfrm>
            <a:off x="570496" y="8662707"/>
            <a:ext cx="15295176"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2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132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132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132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13200">
                <a:solidFill>
                  <a:schemeClr val="tx1"/>
                </a:solidFill>
                <a:latin typeface="Arial" panose="020B0604020202020204" pitchFamily="34" charset="0"/>
                <a:ea typeface="ＭＳ Ｐゴシック" panose="020B0600070205080204" pitchFamily="34" charset="-128"/>
              </a:defRPr>
            </a:lvl5pPr>
            <a:lvl6pPr marL="25146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6pPr>
            <a:lvl7pPr marL="29718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7pPr>
            <a:lvl8pPr marL="34290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8pPr>
            <a:lvl9pPr marL="38862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9pPr>
          </a:lstStyle>
          <a:p>
            <a:pPr marL="457200" indent="-457200" algn="just" eaLnBrk="1" hangingPunct="1">
              <a:buFont typeface="Arial" panose="020B0604020202020204" pitchFamily="34" charset="0"/>
              <a:buChar char="•"/>
            </a:pPr>
            <a:r>
              <a:rPr lang="en-GB" sz="3200" b="0" i="0" u="none" strike="noStrike" dirty="0">
                <a:solidFill>
                  <a:srgbClr val="252525"/>
                </a:solidFill>
                <a:effectLst/>
                <a:latin typeface="+mj-lt"/>
              </a:rPr>
              <a:t> Antibiotic resistance (AMR) poses a significant threat to low- and middle-income countries (LMICs) [1]. </a:t>
            </a:r>
            <a:r>
              <a:rPr lang="en-GB" sz="3200" dirty="0">
                <a:solidFill>
                  <a:srgbClr val="252525"/>
                </a:solidFill>
                <a:latin typeface="+mj-lt"/>
              </a:rPr>
              <a:t>The CABU-EICO</a:t>
            </a:r>
            <a:r>
              <a:rPr lang="en-GB" sz="3200" b="0" i="0" u="none" strike="noStrike" dirty="0">
                <a:solidFill>
                  <a:srgbClr val="252525"/>
                </a:solidFill>
                <a:effectLst/>
                <a:latin typeface="+mj-lt"/>
              </a:rPr>
              <a:t> project [2] aims to optimise the antibiotic use and infection control at the community level in Burkina Faso by implementing a package of behavioural interventions. We will evaluate the impact of a 12-month behavioural intervention bundle at two sites. In both Burkina Faso (BF) and the Democratic Republic of the Congo (DRC), 22 eligible villages (clusters) will be randomly assigned to either the intervention or no-intervention groups. A total of 132 households per intervention arm will be chosen, with an expected average household size of five</a:t>
            </a:r>
            <a:r>
              <a:rPr lang="en-GB" sz="3200" b="0" i="0" u="none" strike="noStrike" dirty="0">
                <a:solidFill>
                  <a:srgbClr val="374151"/>
                </a:solidFill>
                <a:effectLst/>
                <a:latin typeface="+mj-lt"/>
              </a:rPr>
              <a:t>. </a:t>
            </a:r>
            <a:r>
              <a:rPr lang="en-GB" sz="3200" b="1" i="0" u="none" strike="noStrike" dirty="0">
                <a:solidFill>
                  <a:srgbClr val="374151"/>
                </a:solidFill>
                <a:effectLst/>
                <a:latin typeface="+mj-lt"/>
              </a:rPr>
              <a:t>This poster</a:t>
            </a:r>
            <a:r>
              <a:rPr lang="en-GB" sz="3200" b="0" i="0" u="none" strike="noStrike" dirty="0">
                <a:solidFill>
                  <a:srgbClr val="374151"/>
                </a:solidFill>
                <a:effectLst/>
                <a:latin typeface="+mj-lt"/>
              </a:rPr>
              <a:t> outlines the planned model-based analyses for understanding and combating antibiotic resistance in Burkina Faso and the Democratic Republic of the Congo.</a:t>
            </a:r>
          </a:p>
        </p:txBody>
      </p:sp>
      <p:sp>
        <p:nvSpPr>
          <p:cNvPr id="44" name="Rectangle 43">
            <a:extLst>
              <a:ext uri="{FF2B5EF4-FFF2-40B4-BE49-F238E27FC236}">
                <a16:creationId xmlns:a16="http://schemas.microsoft.com/office/drawing/2014/main" id="{4125FA14-E130-FF0C-B60F-2CF145C65A29}"/>
              </a:ext>
            </a:extLst>
          </p:cNvPr>
          <p:cNvSpPr/>
          <p:nvPr/>
        </p:nvSpPr>
        <p:spPr>
          <a:xfrm>
            <a:off x="715556" y="22186619"/>
            <a:ext cx="15470699" cy="4226798"/>
          </a:xfrm>
          <a:prstGeom prst="rect">
            <a:avLst/>
          </a:prstGeom>
          <a:solidFill>
            <a:schemeClr val="accent6">
              <a:lumMod val="60000"/>
              <a:lumOff val="40000"/>
            </a:schemeClr>
          </a:solidFill>
          <a:ln w="28575" cmpd="sng">
            <a:solidFill>
              <a:schemeClr val="accent6">
                <a:lumMod val="60000"/>
                <a:lumOff val="40000"/>
              </a:schemeClr>
            </a:solidFill>
          </a:ln>
        </p:spPr>
        <p:txBody>
          <a:bodyPr wrap="square">
            <a:spAutoFit/>
          </a:bodyPr>
          <a:lstStyle>
            <a:lvl1pPr eaLnBrk="0" hangingPunct="0">
              <a:defRPr sz="132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132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132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132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13200">
                <a:solidFill>
                  <a:schemeClr val="tx1"/>
                </a:solidFill>
                <a:latin typeface="Arial" panose="020B0604020202020204" pitchFamily="34" charset="0"/>
                <a:ea typeface="ＭＳ Ｐゴシック" panose="020B0600070205080204" pitchFamily="34" charset="-128"/>
              </a:defRPr>
            </a:lvl5pPr>
            <a:lvl6pPr marL="25146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6pPr>
            <a:lvl7pPr marL="29718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7pPr>
            <a:lvl8pPr marL="34290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8pPr>
            <a:lvl9pPr marL="38862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9pPr>
          </a:lstStyle>
          <a:p>
            <a:pPr marL="457200" indent="-457200" algn="l" rtl="0" fontAlgn="base">
              <a:spcBef>
                <a:spcPts val="0"/>
              </a:spcBef>
              <a:spcAft>
                <a:spcPts val="0"/>
              </a:spcAft>
              <a:buFont typeface="Arial" panose="020B0604020202020204" pitchFamily="34" charset="0"/>
              <a:buChar char="•"/>
            </a:pPr>
            <a:r>
              <a:rPr lang="en-GB" sz="3600" b="1" i="1" u="none" strike="noStrike" dirty="0">
                <a:solidFill>
                  <a:srgbClr val="000000"/>
                </a:solidFill>
                <a:effectLst/>
                <a:latin typeface="Calibri" panose="020F0502020204030204" pitchFamily="34" charset="0"/>
              </a:rPr>
              <a:t> Primary objective</a:t>
            </a:r>
            <a:r>
              <a:rPr lang="en-GB" sz="3600" b="0" i="0" u="none" strike="noStrike" dirty="0">
                <a:solidFill>
                  <a:srgbClr val="000000"/>
                </a:solidFill>
                <a:effectLst/>
                <a:latin typeface="Calibri" panose="020F0502020204030204" pitchFamily="34" charset="0"/>
              </a:rPr>
              <a:t>:</a:t>
            </a:r>
            <a:endParaRPr lang="en-GB" sz="3600" b="0" i="0" u="none" strike="noStrike" dirty="0">
              <a:solidFill>
                <a:srgbClr val="48A9C5"/>
              </a:solidFill>
              <a:effectLst/>
              <a:latin typeface="Calibri" panose="020F0502020204030204" pitchFamily="34" charset="0"/>
            </a:endParaRPr>
          </a:p>
          <a:p>
            <a:pPr marL="1028700" lvl="1" indent="-571500" algn="l" rtl="0" fontAlgn="base">
              <a:spcBef>
                <a:spcPts val="500"/>
              </a:spcBef>
              <a:spcAft>
                <a:spcPts val="0"/>
              </a:spcAft>
              <a:buFont typeface="Arial" panose="020B0604020202020204" pitchFamily="34" charset="0"/>
              <a:buChar char="•"/>
            </a:pPr>
            <a:r>
              <a:rPr lang="en-GB" sz="3600" b="0" i="0" u="none" strike="noStrike" dirty="0">
                <a:solidFill>
                  <a:srgbClr val="000000"/>
                </a:solidFill>
                <a:effectLst/>
                <a:latin typeface="Calibri" panose="020F0502020204030204" pitchFamily="34" charset="0"/>
              </a:rPr>
              <a:t>Estimate and model the effect of the intervention bundle on AMR transmission, focusing on faecal </a:t>
            </a:r>
            <a:r>
              <a:rPr lang="en-GB" sz="3600" b="0" i="1" u="none" strike="noStrike" dirty="0">
                <a:solidFill>
                  <a:srgbClr val="000000"/>
                </a:solidFill>
                <a:effectLst/>
                <a:latin typeface="Calibri" panose="020F0502020204030204" pitchFamily="34" charset="0"/>
              </a:rPr>
              <a:t>E. coli  </a:t>
            </a:r>
            <a:r>
              <a:rPr lang="en-GB" sz="3600" b="0" i="0" u="none" strike="noStrike" dirty="0">
                <a:solidFill>
                  <a:srgbClr val="000000"/>
                </a:solidFill>
                <a:effectLst/>
                <a:latin typeface="Calibri" panose="020F0502020204030204" pitchFamily="34" charset="0"/>
              </a:rPr>
              <a:t>carriage.</a:t>
            </a:r>
          </a:p>
          <a:p>
            <a:pPr marL="1028700" lvl="1" indent="-571500" algn="l" rtl="0" fontAlgn="base">
              <a:spcBef>
                <a:spcPts val="500"/>
              </a:spcBef>
              <a:spcAft>
                <a:spcPts val="0"/>
              </a:spcAft>
              <a:buFont typeface="Arial" panose="020B0604020202020204" pitchFamily="34" charset="0"/>
              <a:buChar char="•"/>
            </a:pPr>
            <a:r>
              <a:rPr lang="en-GB" sz="3600" b="1" i="1" u="none" strike="noStrike" dirty="0">
                <a:solidFill>
                  <a:srgbClr val="000000"/>
                </a:solidFill>
                <a:effectLst/>
                <a:latin typeface="Calibri" panose="020F0502020204030204" pitchFamily="34" charset="0"/>
              </a:rPr>
              <a:t>Secondary objectives</a:t>
            </a:r>
            <a:r>
              <a:rPr lang="en-GB" sz="3600" b="0" i="0" u="none" strike="noStrike" dirty="0">
                <a:solidFill>
                  <a:srgbClr val="000000"/>
                </a:solidFill>
                <a:effectLst/>
                <a:latin typeface="Calibri" panose="020F0502020204030204" pitchFamily="34" charset="0"/>
              </a:rPr>
              <a:t>:</a:t>
            </a:r>
            <a:endParaRPr lang="en-GB" sz="3600" b="0" i="0" u="none" strike="noStrike" dirty="0">
              <a:solidFill>
                <a:srgbClr val="48A9C5"/>
              </a:solidFill>
              <a:effectLst/>
              <a:latin typeface="Calibri" panose="020F0502020204030204" pitchFamily="34" charset="0"/>
            </a:endParaRPr>
          </a:p>
          <a:p>
            <a:pPr marL="1028700" lvl="1" indent="-571500" algn="l" rtl="0" fontAlgn="base">
              <a:spcBef>
                <a:spcPts val="500"/>
              </a:spcBef>
              <a:spcAft>
                <a:spcPts val="0"/>
              </a:spcAft>
              <a:buFont typeface="Arial" panose="020B0604020202020204" pitchFamily="34" charset="0"/>
              <a:buChar char="•"/>
            </a:pPr>
            <a:r>
              <a:rPr lang="en-GB" sz="3600" b="0" i="0" u="none" strike="noStrike" dirty="0">
                <a:solidFill>
                  <a:srgbClr val="000000"/>
                </a:solidFill>
                <a:effectLst/>
                <a:latin typeface="Calibri" panose="020F0502020204030204" pitchFamily="34" charset="0"/>
              </a:rPr>
              <a:t>Quantify (between- and within-)household transmission of AMR genes or pathogens</a:t>
            </a:r>
          </a:p>
          <a:p>
            <a:pPr marL="1028700" lvl="1" indent="-571500" algn="l" rtl="0" fontAlgn="base">
              <a:spcBef>
                <a:spcPts val="500"/>
              </a:spcBef>
              <a:spcAft>
                <a:spcPts val="0"/>
              </a:spcAft>
              <a:buFont typeface="Arial" panose="020B0604020202020204" pitchFamily="34" charset="0"/>
              <a:buChar char="•"/>
            </a:pPr>
            <a:r>
              <a:rPr lang="en-GB" sz="3600" b="0" i="0" u="none" strike="noStrike" dirty="0">
                <a:solidFill>
                  <a:srgbClr val="000000"/>
                </a:solidFill>
                <a:effectLst/>
                <a:latin typeface="Calibri" panose="020F0502020204030204" pitchFamily="34" charset="0"/>
              </a:rPr>
              <a:t>Estimate the relative importance of an environmental transmission source  </a:t>
            </a:r>
          </a:p>
        </p:txBody>
      </p:sp>
      <p:grpSp>
        <p:nvGrpSpPr>
          <p:cNvPr id="14425" name="Group 45">
            <a:extLst>
              <a:ext uri="{FF2B5EF4-FFF2-40B4-BE49-F238E27FC236}">
                <a16:creationId xmlns:a16="http://schemas.microsoft.com/office/drawing/2014/main" id="{74046FEC-EE29-9B88-865C-174480892CAE}"/>
              </a:ext>
            </a:extLst>
          </p:cNvPr>
          <p:cNvGrpSpPr>
            <a:grpSpLocks/>
          </p:cNvGrpSpPr>
          <p:nvPr/>
        </p:nvGrpSpPr>
        <p:grpSpPr bwMode="auto">
          <a:xfrm>
            <a:off x="16292838" y="7123117"/>
            <a:ext cx="15770225" cy="2133712"/>
            <a:chOff x="184267" y="5571613"/>
            <a:chExt cx="15493742" cy="3282160"/>
          </a:xfrm>
        </p:grpSpPr>
        <p:sp>
          <p:nvSpPr>
            <p:cNvPr id="49" name="AutoShape 6604">
              <a:extLst>
                <a:ext uri="{FF2B5EF4-FFF2-40B4-BE49-F238E27FC236}">
                  <a16:creationId xmlns:a16="http://schemas.microsoft.com/office/drawing/2014/main" id="{05276CFF-90A6-D295-7790-27678736AD60}"/>
                </a:ext>
              </a:extLst>
            </p:cNvPr>
            <p:cNvSpPr>
              <a:spLocks noChangeArrowheads="1"/>
            </p:cNvSpPr>
            <p:nvPr/>
          </p:nvSpPr>
          <p:spPr bwMode="gray">
            <a:xfrm>
              <a:off x="384072" y="5571613"/>
              <a:ext cx="15292544" cy="1732862"/>
            </a:xfrm>
            <a:prstGeom prst="roundRect">
              <a:avLst>
                <a:gd name="adj" fmla="val 13901"/>
              </a:avLst>
            </a:prstGeom>
            <a:solidFill>
              <a:srgbClr val="000066"/>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128002" tIns="64001" rIns="128002" bIns="64001" anchor="ctr"/>
            <a:lstStyle>
              <a:lvl1pPr algn="l" defTabSz="1279525">
                <a:defRPr>
                  <a:solidFill>
                    <a:schemeClr val="tx1"/>
                  </a:solidFill>
                  <a:latin typeface="Arial" panose="020B0604020202020204" pitchFamily="34" charset="0"/>
                </a:defRPr>
              </a:lvl1pPr>
              <a:lvl2pPr marL="1039813" indent="-400050" algn="l" defTabSz="1279525">
                <a:defRPr>
                  <a:solidFill>
                    <a:schemeClr val="tx1"/>
                  </a:solidFill>
                  <a:latin typeface="Arial" panose="020B0604020202020204" pitchFamily="34" charset="0"/>
                </a:defRPr>
              </a:lvl2pPr>
              <a:lvl3pPr marL="1600200" indent="-320675" algn="l" defTabSz="1279525">
                <a:defRPr>
                  <a:solidFill>
                    <a:schemeClr val="tx1"/>
                  </a:solidFill>
                  <a:latin typeface="Arial" panose="020B0604020202020204" pitchFamily="34" charset="0"/>
                </a:defRPr>
              </a:lvl3pPr>
              <a:lvl4pPr marL="2239963" indent="-319088" algn="l" defTabSz="1279525">
                <a:defRPr>
                  <a:solidFill>
                    <a:schemeClr val="tx1"/>
                  </a:solidFill>
                  <a:latin typeface="Arial" panose="020B0604020202020204" pitchFamily="34" charset="0"/>
                </a:defRPr>
              </a:lvl4pPr>
              <a:lvl5pPr marL="2879725" indent="-319088" algn="l" defTabSz="1279525">
                <a:defRPr>
                  <a:solidFill>
                    <a:schemeClr val="tx1"/>
                  </a:solidFill>
                  <a:latin typeface="Arial" panose="020B0604020202020204" pitchFamily="34" charset="0"/>
                </a:defRPr>
              </a:lvl5pPr>
              <a:lvl6pPr marL="3336925" indent="-319088" defTabSz="1279525" fontAlgn="base">
                <a:spcBef>
                  <a:spcPct val="0"/>
                </a:spcBef>
                <a:spcAft>
                  <a:spcPct val="0"/>
                </a:spcAft>
                <a:defRPr>
                  <a:solidFill>
                    <a:schemeClr val="tx1"/>
                  </a:solidFill>
                  <a:latin typeface="Arial" panose="020B0604020202020204" pitchFamily="34" charset="0"/>
                </a:defRPr>
              </a:lvl6pPr>
              <a:lvl7pPr marL="3794125" indent="-319088" defTabSz="1279525" fontAlgn="base">
                <a:spcBef>
                  <a:spcPct val="0"/>
                </a:spcBef>
                <a:spcAft>
                  <a:spcPct val="0"/>
                </a:spcAft>
                <a:defRPr>
                  <a:solidFill>
                    <a:schemeClr val="tx1"/>
                  </a:solidFill>
                  <a:latin typeface="Arial" panose="020B0604020202020204" pitchFamily="34" charset="0"/>
                </a:defRPr>
              </a:lvl7pPr>
              <a:lvl8pPr marL="4251325" indent="-319088" defTabSz="1279525" fontAlgn="base">
                <a:spcBef>
                  <a:spcPct val="0"/>
                </a:spcBef>
                <a:spcAft>
                  <a:spcPct val="0"/>
                </a:spcAft>
                <a:defRPr>
                  <a:solidFill>
                    <a:schemeClr val="tx1"/>
                  </a:solidFill>
                  <a:latin typeface="Arial" panose="020B0604020202020204" pitchFamily="34" charset="0"/>
                </a:defRPr>
              </a:lvl8pPr>
              <a:lvl9pPr marL="4708525" indent="-319088" defTabSz="1279525" fontAlgn="base">
                <a:spcBef>
                  <a:spcPct val="0"/>
                </a:spcBef>
                <a:spcAft>
                  <a:spcPct val="0"/>
                </a:spcAft>
                <a:defRPr>
                  <a:solidFill>
                    <a:schemeClr val="tx1"/>
                  </a:solidFill>
                  <a:latin typeface="Arial" panose="020B0604020202020204" pitchFamily="34" charset="0"/>
                </a:defRPr>
              </a:lvl9pPr>
            </a:lstStyle>
            <a:p>
              <a:pPr algn="ctr">
                <a:defRPr/>
              </a:pPr>
              <a:r>
                <a:rPr lang="en-GB" altLang="en-US" sz="5400" dirty="0">
                  <a:solidFill>
                    <a:schemeClr val="bg1"/>
                  </a:solidFill>
                  <a:latin typeface="+mn-lt"/>
                  <a:ea typeface="ＭＳ Ｐゴシック" charset="0"/>
                  <a:cs typeface="ＭＳ Ｐゴシック" charset="0"/>
                </a:rPr>
                <a:t>Interventions</a:t>
              </a:r>
              <a:r>
                <a:rPr lang="en-GB" altLang="en-US" sz="5400" dirty="0">
                  <a:latin typeface="+mn-lt"/>
                  <a:ea typeface="ＭＳ Ｐゴシック" charset="0"/>
                  <a:cs typeface="ＭＳ Ｐゴシック" charset="0"/>
                </a:rPr>
                <a:t> </a:t>
              </a:r>
              <a:endParaRPr lang="th-TH" altLang="en-US" sz="5400" dirty="0">
                <a:latin typeface="+mn-lt"/>
                <a:ea typeface="ＭＳ Ｐゴシック" charset="0"/>
                <a:cs typeface="ＭＳ Ｐゴシック" charset="0"/>
              </a:endParaRPr>
            </a:p>
          </p:txBody>
        </p:sp>
        <p:sp>
          <p:nvSpPr>
            <p:cNvPr id="52" name="Text Box 765">
              <a:extLst>
                <a:ext uri="{FF2B5EF4-FFF2-40B4-BE49-F238E27FC236}">
                  <a16:creationId xmlns:a16="http://schemas.microsoft.com/office/drawing/2014/main" id="{DFC64CA2-6970-FA3A-FC8D-F898C2668122}"/>
                </a:ext>
              </a:extLst>
            </p:cNvPr>
            <p:cNvSpPr txBox="1">
              <a:spLocks noChangeArrowheads="1"/>
            </p:cNvSpPr>
            <p:nvPr/>
          </p:nvSpPr>
          <p:spPr bwMode="auto">
            <a:xfrm>
              <a:off x="184267" y="8036013"/>
              <a:ext cx="15493742" cy="8177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8747" tIns="39374" rIns="78747" bIns="39374">
              <a:spAutoFit/>
            </a:bodyPr>
            <a:lstStyle>
              <a:lvl1pPr algn="l" defTabSz="3779838">
                <a:defRPr>
                  <a:solidFill>
                    <a:schemeClr val="tx1"/>
                  </a:solidFill>
                  <a:latin typeface="Arial" panose="020B0604020202020204" pitchFamily="34" charset="0"/>
                </a:defRPr>
              </a:lvl1pPr>
              <a:lvl2pPr marL="393700" algn="l" defTabSz="3779838">
                <a:defRPr>
                  <a:solidFill>
                    <a:schemeClr val="tx1"/>
                  </a:solidFill>
                  <a:latin typeface="Arial" panose="020B0604020202020204" pitchFamily="34" charset="0"/>
                </a:defRPr>
              </a:lvl2pPr>
              <a:lvl3pPr marL="787400" algn="l" defTabSz="3779838">
                <a:defRPr>
                  <a:solidFill>
                    <a:schemeClr val="tx1"/>
                  </a:solidFill>
                  <a:latin typeface="Arial" panose="020B0604020202020204" pitchFamily="34" charset="0"/>
                </a:defRPr>
              </a:lvl3pPr>
              <a:lvl4pPr marL="1182688" algn="l" defTabSz="3779838">
                <a:defRPr>
                  <a:solidFill>
                    <a:schemeClr val="tx1"/>
                  </a:solidFill>
                  <a:latin typeface="Arial" panose="020B0604020202020204" pitchFamily="34" charset="0"/>
                </a:defRPr>
              </a:lvl4pPr>
              <a:lvl5pPr marL="1576388" algn="l" defTabSz="3779838">
                <a:defRPr>
                  <a:solidFill>
                    <a:schemeClr val="tx1"/>
                  </a:solidFill>
                  <a:latin typeface="Arial" panose="020B0604020202020204" pitchFamily="34" charset="0"/>
                </a:defRPr>
              </a:lvl5pPr>
              <a:lvl6pPr marL="2033588" defTabSz="3779838" fontAlgn="base">
                <a:spcBef>
                  <a:spcPct val="0"/>
                </a:spcBef>
                <a:spcAft>
                  <a:spcPct val="0"/>
                </a:spcAft>
                <a:defRPr>
                  <a:solidFill>
                    <a:schemeClr val="tx1"/>
                  </a:solidFill>
                  <a:latin typeface="Arial" panose="020B0604020202020204" pitchFamily="34" charset="0"/>
                </a:defRPr>
              </a:lvl6pPr>
              <a:lvl7pPr marL="2490788" defTabSz="3779838" fontAlgn="base">
                <a:spcBef>
                  <a:spcPct val="0"/>
                </a:spcBef>
                <a:spcAft>
                  <a:spcPct val="0"/>
                </a:spcAft>
                <a:defRPr>
                  <a:solidFill>
                    <a:schemeClr val="tx1"/>
                  </a:solidFill>
                  <a:latin typeface="Arial" panose="020B0604020202020204" pitchFamily="34" charset="0"/>
                </a:defRPr>
              </a:lvl7pPr>
              <a:lvl8pPr marL="2947988" defTabSz="3779838" fontAlgn="base">
                <a:spcBef>
                  <a:spcPct val="0"/>
                </a:spcBef>
                <a:spcAft>
                  <a:spcPct val="0"/>
                </a:spcAft>
                <a:defRPr>
                  <a:solidFill>
                    <a:schemeClr val="tx1"/>
                  </a:solidFill>
                  <a:latin typeface="Arial" panose="020B0604020202020204" pitchFamily="34" charset="0"/>
                </a:defRPr>
              </a:lvl8pPr>
              <a:lvl9pPr marL="3405188" defTabSz="3779838" fontAlgn="base">
                <a:spcBef>
                  <a:spcPct val="0"/>
                </a:spcBef>
                <a:spcAft>
                  <a:spcPct val="0"/>
                </a:spcAft>
                <a:defRPr>
                  <a:solidFill>
                    <a:schemeClr val="tx1"/>
                  </a:solidFill>
                  <a:latin typeface="Arial" panose="020B0604020202020204" pitchFamily="34" charset="0"/>
                </a:defRPr>
              </a:lvl9pPr>
            </a:lstStyle>
            <a:p>
              <a:pPr algn="ctr">
                <a:spcBef>
                  <a:spcPct val="50000"/>
                </a:spcBef>
                <a:defRPr/>
              </a:pPr>
              <a:r>
                <a:rPr lang="en-US" altLang="en-US" sz="4800" b="1" dirty="0">
                  <a:solidFill>
                    <a:schemeClr val="bg1"/>
                  </a:solidFill>
                  <a:latin typeface="+mn-lt"/>
                  <a:ea typeface="ＭＳ Ｐゴシック" charset="0"/>
                  <a:cs typeface="ＭＳ Ｐゴシック" charset="0"/>
                </a:rPr>
                <a:t>Methods</a:t>
              </a:r>
            </a:p>
          </p:txBody>
        </p:sp>
      </p:grpSp>
      <p:grpSp>
        <p:nvGrpSpPr>
          <p:cNvPr id="14426" name="Group 55">
            <a:extLst>
              <a:ext uri="{FF2B5EF4-FFF2-40B4-BE49-F238E27FC236}">
                <a16:creationId xmlns:a16="http://schemas.microsoft.com/office/drawing/2014/main" id="{FBA97EDE-0617-67AF-02CF-D0ED534C4423}"/>
              </a:ext>
            </a:extLst>
          </p:cNvPr>
          <p:cNvGrpSpPr>
            <a:grpSpLocks/>
          </p:cNvGrpSpPr>
          <p:nvPr/>
        </p:nvGrpSpPr>
        <p:grpSpPr bwMode="auto">
          <a:xfrm>
            <a:off x="-697318" y="7108037"/>
            <a:ext cx="16770756" cy="1257300"/>
            <a:chOff x="-798723" y="5976965"/>
            <a:chExt cx="16476732" cy="1257606"/>
          </a:xfrm>
        </p:grpSpPr>
        <p:sp>
          <p:nvSpPr>
            <p:cNvPr id="57" name="AutoShape 6604">
              <a:extLst>
                <a:ext uri="{FF2B5EF4-FFF2-40B4-BE49-F238E27FC236}">
                  <a16:creationId xmlns:a16="http://schemas.microsoft.com/office/drawing/2014/main" id="{ED0B562B-E472-2F67-E442-8D3B66ADC9C9}"/>
                </a:ext>
              </a:extLst>
            </p:cNvPr>
            <p:cNvSpPr>
              <a:spLocks noChangeArrowheads="1"/>
            </p:cNvSpPr>
            <p:nvPr/>
          </p:nvSpPr>
          <p:spPr bwMode="gray">
            <a:xfrm>
              <a:off x="557028" y="5976965"/>
              <a:ext cx="15120981" cy="1257606"/>
            </a:xfrm>
            <a:prstGeom prst="roundRect">
              <a:avLst>
                <a:gd name="adj" fmla="val 17509"/>
              </a:avLst>
            </a:prstGeom>
            <a:solidFill>
              <a:srgbClr val="000066"/>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128002" tIns="64001" rIns="128002" bIns="64001" anchor="ctr"/>
            <a:lstStyle>
              <a:lvl1pPr algn="l" defTabSz="1279525">
                <a:defRPr>
                  <a:solidFill>
                    <a:schemeClr val="tx1"/>
                  </a:solidFill>
                  <a:latin typeface="Arial" panose="020B0604020202020204" pitchFamily="34" charset="0"/>
                </a:defRPr>
              </a:lvl1pPr>
              <a:lvl2pPr marL="1039813" indent="-400050" algn="l" defTabSz="1279525">
                <a:defRPr>
                  <a:solidFill>
                    <a:schemeClr val="tx1"/>
                  </a:solidFill>
                  <a:latin typeface="Arial" panose="020B0604020202020204" pitchFamily="34" charset="0"/>
                </a:defRPr>
              </a:lvl2pPr>
              <a:lvl3pPr marL="1600200" indent="-320675" algn="l" defTabSz="1279525">
                <a:defRPr>
                  <a:solidFill>
                    <a:schemeClr val="tx1"/>
                  </a:solidFill>
                  <a:latin typeface="Arial" panose="020B0604020202020204" pitchFamily="34" charset="0"/>
                </a:defRPr>
              </a:lvl3pPr>
              <a:lvl4pPr marL="2239963" indent="-319088" algn="l" defTabSz="1279525">
                <a:defRPr>
                  <a:solidFill>
                    <a:schemeClr val="tx1"/>
                  </a:solidFill>
                  <a:latin typeface="Arial" panose="020B0604020202020204" pitchFamily="34" charset="0"/>
                </a:defRPr>
              </a:lvl4pPr>
              <a:lvl5pPr marL="2879725" indent="-319088" algn="l" defTabSz="1279525">
                <a:defRPr>
                  <a:solidFill>
                    <a:schemeClr val="tx1"/>
                  </a:solidFill>
                  <a:latin typeface="Arial" panose="020B0604020202020204" pitchFamily="34" charset="0"/>
                </a:defRPr>
              </a:lvl5pPr>
              <a:lvl6pPr marL="3336925" indent="-319088" defTabSz="1279525" fontAlgn="base">
                <a:spcBef>
                  <a:spcPct val="0"/>
                </a:spcBef>
                <a:spcAft>
                  <a:spcPct val="0"/>
                </a:spcAft>
                <a:defRPr>
                  <a:solidFill>
                    <a:schemeClr val="tx1"/>
                  </a:solidFill>
                  <a:latin typeface="Arial" panose="020B0604020202020204" pitchFamily="34" charset="0"/>
                </a:defRPr>
              </a:lvl6pPr>
              <a:lvl7pPr marL="3794125" indent="-319088" defTabSz="1279525" fontAlgn="base">
                <a:spcBef>
                  <a:spcPct val="0"/>
                </a:spcBef>
                <a:spcAft>
                  <a:spcPct val="0"/>
                </a:spcAft>
                <a:defRPr>
                  <a:solidFill>
                    <a:schemeClr val="tx1"/>
                  </a:solidFill>
                  <a:latin typeface="Arial" panose="020B0604020202020204" pitchFamily="34" charset="0"/>
                </a:defRPr>
              </a:lvl7pPr>
              <a:lvl8pPr marL="4251325" indent="-319088" defTabSz="1279525" fontAlgn="base">
                <a:spcBef>
                  <a:spcPct val="0"/>
                </a:spcBef>
                <a:spcAft>
                  <a:spcPct val="0"/>
                </a:spcAft>
                <a:defRPr>
                  <a:solidFill>
                    <a:schemeClr val="tx1"/>
                  </a:solidFill>
                  <a:latin typeface="Arial" panose="020B0604020202020204" pitchFamily="34" charset="0"/>
                </a:defRPr>
              </a:lvl8pPr>
              <a:lvl9pPr marL="4708525" indent="-319088" defTabSz="1279525" fontAlgn="base">
                <a:spcBef>
                  <a:spcPct val="0"/>
                </a:spcBef>
                <a:spcAft>
                  <a:spcPct val="0"/>
                </a:spcAft>
                <a:defRPr>
                  <a:solidFill>
                    <a:schemeClr val="tx1"/>
                  </a:solidFill>
                  <a:latin typeface="Arial" panose="020B0604020202020204" pitchFamily="34" charset="0"/>
                </a:defRPr>
              </a:lvl9pPr>
            </a:lstStyle>
            <a:p>
              <a:pPr algn="ctr">
                <a:defRPr/>
              </a:pPr>
              <a:endParaRPr lang="th-TH" altLang="en-US" sz="5400" dirty="0">
                <a:latin typeface="+mn-lt"/>
                <a:ea typeface="ＭＳ Ｐゴシック" charset="0"/>
                <a:cs typeface="ＭＳ Ｐゴシック" charset="0"/>
              </a:endParaRPr>
            </a:p>
          </p:txBody>
        </p:sp>
        <p:sp>
          <p:nvSpPr>
            <p:cNvPr id="58" name="Text Box 765">
              <a:extLst>
                <a:ext uri="{FF2B5EF4-FFF2-40B4-BE49-F238E27FC236}">
                  <a16:creationId xmlns:a16="http://schemas.microsoft.com/office/drawing/2014/main" id="{126EB1A7-ADBD-B25E-6938-3A00DFD65CB4}"/>
                </a:ext>
              </a:extLst>
            </p:cNvPr>
            <p:cNvSpPr txBox="1">
              <a:spLocks noChangeArrowheads="1"/>
            </p:cNvSpPr>
            <p:nvPr/>
          </p:nvSpPr>
          <p:spPr bwMode="auto">
            <a:xfrm>
              <a:off x="-798723" y="6169099"/>
              <a:ext cx="15493743" cy="817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8747" tIns="39374" rIns="78747" bIns="39374">
              <a:spAutoFit/>
            </a:bodyPr>
            <a:lstStyle>
              <a:lvl1pPr algn="l" defTabSz="3779838">
                <a:defRPr>
                  <a:solidFill>
                    <a:schemeClr val="tx1"/>
                  </a:solidFill>
                  <a:latin typeface="Arial" panose="020B0604020202020204" pitchFamily="34" charset="0"/>
                </a:defRPr>
              </a:lvl1pPr>
              <a:lvl2pPr marL="393700" algn="l" defTabSz="3779838">
                <a:defRPr>
                  <a:solidFill>
                    <a:schemeClr val="tx1"/>
                  </a:solidFill>
                  <a:latin typeface="Arial" panose="020B0604020202020204" pitchFamily="34" charset="0"/>
                </a:defRPr>
              </a:lvl2pPr>
              <a:lvl3pPr marL="787400" algn="l" defTabSz="3779838">
                <a:defRPr>
                  <a:solidFill>
                    <a:schemeClr val="tx1"/>
                  </a:solidFill>
                  <a:latin typeface="Arial" panose="020B0604020202020204" pitchFamily="34" charset="0"/>
                </a:defRPr>
              </a:lvl3pPr>
              <a:lvl4pPr marL="1182688" algn="l" defTabSz="3779838">
                <a:defRPr>
                  <a:solidFill>
                    <a:schemeClr val="tx1"/>
                  </a:solidFill>
                  <a:latin typeface="Arial" panose="020B0604020202020204" pitchFamily="34" charset="0"/>
                </a:defRPr>
              </a:lvl4pPr>
              <a:lvl5pPr marL="1576388" algn="l" defTabSz="3779838">
                <a:defRPr>
                  <a:solidFill>
                    <a:schemeClr val="tx1"/>
                  </a:solidFill>
                  <a:latin typeface="Arial" panose="020B0604020202020204" pitchFamily="34" charset="0"/>
                </a:defRPr>
              </a:lvl5pPr>
              <a:lvl6pPr marL="2033588" defTabSz="3779838" fontAlgn="base">
                <a:spcBef>
                  <a:spcPct val="0"/>
                </a:spcBef>
                <a:spcAft>
                  <a:spcPct val="0"/>
                </a:spcAft>
                <a:defRPr>
                  <a:solidFill>
                    <a:schemeClr val="tx1"/>
                  </a:solidFill>
                  <a:latin typeface="Arial" panose="020B0604020202020204" pitchFamily="34" charset="0"/>
                </a:defRPr>
              </a:lvl6pPr>
              <a:lvl7pPr marL="2490788" defTabSz="3779838" fontAlgn="base">
                <a:spcBef>
                  <a:spcPct val="0"/>
                </a:spcBef>
                <a:spcAft>
                  <a:spcPct val="0"/>
                </a:spcAft>
                <a:defRPr>
                  <a:solidFill>
                    <a:schemeClr val="tx1"/>
                  </a:solidFill>
                  <a:latin typeface="Arial" panose="020B0604020202020204" pitchFamily="34" charset="0"/>
                </a:defRPr>
              </a:lvl7pPr>
              <a:lvl8pPr marL="2947988" defTabSz="3779838" fontAlgn="base">
                <a:spcBef>
                  <a:spcPct val="0"/>
                </a:spcBef>
                <a:spcAft>
                  <a:spcPct val="0"/>
                </a:spcAft>
                <a:defRPr>
                  <a:solidFill>
                    <a:schemeClr val="tx1"/>
                  </a:solidFill>
                  <a:latin typeface="Arial" panose="020B0604020202020204" pitchFamily="34" charset="0"/>
                </a:defRPr>
              </a:lvl8pPr>
              <a:lvl9pPr marL="3405188" defTabSz="3779838" fontAlgn="base">
                <a:spcBef>
                  <a:spcPct val="0"/>
                </a:spcBef>
                <a:spcAft>
                  <a:spcPct val="0"/>
                </a:spcAft>
                <a:defRPr>
                  <a:solidFill>
                    <a:schemeClr val="tx1"/>
                  </a:solidFill>
                  <a:latin typeface="Arial" panose="020B0604020202020204" pitchFamily="34" charset="0"/>
                </a:defRPr>
              </a:lvl9pPr>
            </a:lstStyle>
            <a:p>
              <a:pPr algn="ctr">
                <a:spcBef>
                  <a:spcPct val="50000"/>
                </a:spcBef>
                <a:defRPr/>
              </a:pPr>
              <a:r>
                <a:rPr lang="en-US" altLang="en-US" sz="4800" b="1" dirty="0">
                  <a:solidFill>
                    <a:schemeClr val="bg1"/>
                  </a:solidFill>
                  <a:latin typeface="+mn-lt"/>
                  <a:ea typeface="ＭＳ Ｐゴシック" charset="0"/>
                  <a:cs typeface="ＭＳ Ｐゴシック" charset="0"/>
                </a:rPr>
                <a:t>Introduction</a:t>
              </a:r>
            </a:p>
          </p:txBody>
        </p:sp>
      </p:grpSp>
      <p:sp>
        <p:nvSpPr>
          <p:cNvPr id="14427" name="TextBox 10">
            <a:extLst>
              <a:ext uri="{FF2B5EF4-FFF2-40B4-BE49-F238E27FC236}">
                <a16:creationId xmlns:a16="http://schemas.microsoft.com/office/drawing/2014/main" id="{E3FBD796-19C6-4AC7-ED6A-3EFAA1DD95AF}"/>
              </a:ext>
            </a:extLst>
          </p:cNvPr>
          <p:cNvSpPr txBox="1">
            <a:spLocks noChangeArrowheads="1"/>
          </p:cNvSpPr>
          <p:nvPr/>
        </p:nvSpPr>
        <p:spPr bwMode="auto">
          <a:xfrm>
            <a:off x="16596942" y="28248301"/>
            <a:ext cx="15338425" cy="6186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571500" indent="-571500" eaLnBrk="0" hangingPunct="0">
              <a:defRPr sz="132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132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132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132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13200">
                <a:solidFill>
                  <a:schemeClr val="tx1"/>
                </a:solidFill>
                <a:latin typeface="Arial" panose="020B0604020202020204" pitchFamily="34" charset="0"/>
                <a:ea typeface="ＭＳ Ｐゴシック" panose="020B0600070205080204" pitchFamily="34" charset="-128"/>
              </a:defRPr>
            </a:lvl5pPr>
            <a:lvl6pPr marL="25146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6pPr>
            <a:lvl7pPr marL="29718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7pPr>
            <a:lvl8pPr marL="34290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8pPr>
            <a:lvl9pPr marL="3886200" indent="-228600" defTabSz="4318000" eaLnBrk="0" fontAlgn="base" hangingPunct="0">
              <a:spcBef>
                <a:spcPct val="0"/>
              </a:spcBef>
              <a:spcAft>
                <a:spcPct val="0"/>
              </a:spcAft>
              <a:defRPr sz="13200">
                <a:solidFill>
                  <a:schemeClr val="tx1"/>
                </a:solidFill>
                <a:latin typeface="Arial" panose="020B0604020202020204" pitchFamily="34" charset="0"/>
                <a:ea typeface="ＭＳ Ｐゴシック" panose="020B0600070205080204" pitchFamily="34" charset="-128"/>
              </a:defRPr>
            </a:lvl9pPr>
          </a:lstStyle>
          <a:p>
            <a:pPr algn="just" eaLnBrk="1" hangingPunct="1">
              <a:buClr>
                <a:schemeClr val="tx1"/>
              </a:buClr>
              <a:buFont typeface="Arial" panose="020B0604020202020204" pitchFamily="34" charset="0"/>
              <a:buChar char="•"/>
            </a:pPr>
            <a:r>
              <a:rPr lang="en-GB" sz="3600" dirty="0">
                <a:solidFill>
                  <a:srgbClr val="1D1C1D"/>
                </a:solidFill>
                <a:latin typeface="+mj-lt"/>
              </a:rPr>
              <a:t>In the generated plots, a discernible pattern emerges as we observe the dynamics of infection spread within the simulated household. Initially, there is a notable growth in the number of infectious individuals. However, intriguingly, we observe that this growth eventually reaches a stable level. Simultaneously, the number of susceptible individuals undergoes a decline, eventually plateauing and stabilising. Notably, the infection does not propagate to every individual, suggesting that the disease is persisting at a relatively constant level.</a:t>
            </a:r>
          </a:p>
          <a:p>
            <a:pPr algn="just" eaLnBrk="1" hangingPunct="1">
              <a:buClr>
                <a:schemeClr val="tx1"/>
              </a:buClr>
              <a:buFont typeface="Arial" panose="020B0604020202020204" pitchFamily="34" charset="0"/>
              <a:buChar char="•"/>
            </a:pPr>
            <a:r>
              <a:rPr lang="en-GB" sz="3600" dirty="0">
                <a:solidFill>
                  <a:srgbClr val="1D1C1D"/>
                </a:solidFill>
                <a:latin typeface="+mj-lt"/>
              </a:rPr>
              <a:t>The observed symmetry in the behaviour suggests a balanced interaction between susceptible and infected individuals. The rates of new infections and recoveries are relatively symmetric, contributing to the stability of the system.</a:t>
            </a:r>
            <a:endParaRPr lang="en-US" altLang="en-US" sz="3600" dirty="0">
              <a:latin typeface="+mj-lt"/>
            </a:endParaRPr>
          </a:p>
        </p:txBody>
      </p:sp>
      <p:sp>
        <p:nvSpPr>
          <p:cNvPr id="60" name="AutoShape 6604">
            <a:extLst>
              <a:ext uri="{FF2B5EF4-FFF2-40B4-BE49-F238E27FC236}">
                <a16:creationId xmlns:a16="http://schemas.microsoft.com/office/drawing/2014/main" id="{2194DB53-448E-51A0-8718-DDA2B60DC448}"/>
              </a:ext>
            </a:extLst>
          </p:cNvPr>
          <p:cNvSpPr>
            <a:spLocks noChangeArrowheads="1"/>
          </p:cNvSpPr>
          <p:nvPr/>
        </p:nvSpPr>
        <p:spPr bwMode="gray">
          <a:xfrm>
            <a:off x="593226" y="26570913"/>
            <a:ext cx="15606906" cy="1257300"/>
          </a:xfrm>
          <a:prstGeom prst="roundRect">
            <a:avLst>
              <a:gd name="adj" fmla="val 17509"/>
            </a:avLst>
          </a:prstGeom>
          <a:solidFill>
            <a:srgbClr val="000066"/>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128002" tIns="64001" rIns="128002" bIns="64001" anchor="ctr"/>
          <a:lstStyle>
            <a:lvl1pPr algn="l" defTabSz="1279525">
              <a:defRPr>
                <a:solidFill>
                  <a:schemeClr val="tx1"/>
                </a:solidFill>
                <a:latin typeface="Arial" panose="020B0604020202020204" pitchFamily="34" charset="0"/>
              </a:defRPr>
            </a:lvl1pPr>
            <a:lvl2pPr marL="1039813" indent="-400050" algn="l" defTabSz="1279525">
              <a:defRPr>
                <a:solidFill>
                  <a:schemeClr val="tx1"/>
                </a:solidFill>
                <a:latin typeface="Arial" panose="020B0604020202020204" pitchFamily="34" charset="0"/>
              </a:defRPr>
            </a:lvl2pPr>
            <a:lvl3pPr marL="1600200" indent="-320675" algn="l" defTabSz="1279525">
              <a:defRPr>
                <a:solidFill>
                  <a:schemeClr val="tx1"/>
                </a:solidFill>
                <a:latin typeface="Arial" panose="020B0604020202020204" pitchFamily="34" charset="0"/>
              </a:defRPr>
            </a:lvl3pPr>
            <a:lvl4pPr marL="2239963" indent="-319088" algn="l" defTabSz="1279525">
              <a:defRPr>
                <a:solidFill>
                  <a:schemeClr val="tx1"/>
                </a:solidFill>
                <a:latin typeface="Arial" panose="020B0604020202020204" pitchFamily="34" charset="0"/>
              </a:defRPr>
            </a:lvl4pPr>
            <a:lvl5pPr marL="2879725" indent="-319088" algn="l" defTabSz="1279525">
              <a:defRPr>
                <a:solidFill>
                  <a:schemeClr val="tx1"/>
                </a:solidFill>
                <a:latin typeface="Arial" panose="020B0604020202020204" pitchFamily="34" charset="0"/>
              </a:defRPr>
            </a:lvl5pPr>
            <a:lvl6pPr marL="3336925" indent="-319088" defTabSz="1279525" fontAlgn="base">
              <a:spcBef>
                <a:spcPct val="0"/>
              </a:spcBef>
              <a:spcAft>
                <a:spcPct val="0"/>
              </a:spcAft>
              <a:defRPr>
                <a:solidFill>
                  <a:schemeClr val="tx1"/>
                </a:solidFill>
                <a:latin typeface="Arial" panose="020B0604020202020204" pitchFamily="34" charset="0"/>
              </a:defRPr>
            </a:lvl6pPr>
            <a:lvl7pPr marL="3794125" indent="-319088" defTabSz="1279525" fontAlgn="base">
              <a:spcBef>
                <a:spcPct val="0"/>
              </a:spcBef>
              <a:spcAft>
                <a:spcPct val="0"/>
              </a:spcAft>
              <a:defRPr>
                <a:solidFill>
                  <a:schemeClr val="tx1"/>
                </a:solidFill>
                <a:latin typeface="Arial" panose="020B0604020202020204" pitchFamily="34" charset="0"/>
              </a:defRPr>
            </a:lvl7pPr>
            <a:lvl8pPr marL="4251325" indent="-319088" defTabSz="1279525" fontAlgn="base">
              <a:spcBef>
                <a:spcPct val="0"/>
              </a:spcBef>
              <a:spcAft>
                <a:spcPct val="0"/>
              </a:spcAft>
              <a:defRPr>
                <a:solidFill>
                  <a:schemeClr val="tx1"/>
                </a:solidFill>
                <a:latin typeface="Arial" panose="020B0604020202020204" pitchFamily="34" charset="0"/>
              </a:defRPr>
            </a:lvl8pPr>
            <a:lvl9pPr marL="4708525" indent="-319088" defTabSz="1279525" fontAlgn="base">
              <a:spcBef>
                <a:spcPct val="0"/>
              </a:spcBef>
              <a:spcAft>
                <a:spcPct val="0"/>
              </a:spcAft>
              <a:defRPr>
                <a:solidFill>
                  <a:schemeClr val="tx1"/>
                </a:solidFill>
                <a:latin typeface="Arial" panose="020B0604020202020204" pitchFamily="34" charset="0"/>
              </a:defRPr>
            </a:lvl9pPr>
          </a:lstStyle>
          <a:p>
            <a:pPr algn="ctr">
              <a:defRPr/>
            </a:pPr>
            <a:r>
              <a:rPr lang="en-GB" altLang="en-US" sz="5400" dirty="0">
                <a:solidFill>
                  <a:schemeClr val="bg1"/>
                </a:solidFill>
                <a:latin typeface="+mn-lt"/>
                <a:ea typeface="ＭＳ Ｐゴシック" charset="0"/>
                <a:cs typeface="ＭＳ Ｐゴシック" charset="0"/>
              </a:rPr>
              <a:t>Methods</a:t>
            </a:r>
            <a:endParaRPr lang="th-TH" altLang="en-US" sz="5400" dirty="0">
              <a:solidFill>
                <a:schemeClr val="bg1"/>
              </a:solidFill>
              <a:latin typeface="+mn-lt"/>
              <a:ea typeface="ＭＳ Ｐゴシック" charset="0"/>
              <a:cs typeface="ＭＳ Ｐゴシック" charset="0"/>
            </a:endParaRPr>
          </a:p>
        </p:txBody>
      </p:sp>
      <p:grpSp>
        <p:nvGrpSpPr>
          <p:cNvPr id="14429" name="Group 45">
            <a:extLst>
              <a:ext uri="{FF2B5EF4-FFF2-40B4-BE49-F238E27FC236}">
                <a16:creationId xmlns:a16="http://schemas.microsoft.com/office/drawing/2014/main" id="{744FCE99-C3DE-1831-0D49-317F7449BDDB}"/>
              </a:ext>
            </a:extLst>
          </p:cNvPr>
          <p:cNvGrpSpPr>
            <a:grpSpLocks/>
          </p:cNvGrpSpPr>
          <p:nvPr/>
        </p:nvGrpSpPr>
        <p:grpSpPr bwMode="auto">
          <a:xfrm>
            <a:off x="16402028" y="39594398"/>
            <a:ext cx="15715163" cy="1257300"/>
            <a:chOff x="95219" y="5976964"/>
            <a:chExt cx="15582387" cy="1257606"/>
          </a:xfrm>
        </p:grpSpPr>
        <p:sp>
          <p:nvSpPr>
            <p:cNvPr id="63" name="AutoShape 6604">
              <a:extLst>
                <a:ext uri="{FF2B5EF4-FFF2-40B4-BE49-F238E27FC236}">
                  <a16:creationId xmlns:a16="http://schemas.microsoft.com/office/drawing/2014/main" id="{E4F8EBEF-5771-6628-0E49-767EB69E7E30}"/>
                </a:ext>
              </a:extLst>
            </p:cNvPr>
            <p:cNvSpPr>
              <a:spLocks noChangeArrowheads="1"/>
            </p:cNvSpPr>
            <p:nvPr/>
          </p:nvSpPr>
          <p:spPr bwMode="gray">
            <a:xfrm>
              <a:off x="556923" y="5976964"/>
              <a:ext cx="15120683" cy="1257606"/>
            </a:xfrm>
            <a:prstGeom prst="roundRect">
              <a:avLst>
                <a:gd name="adj" fmla="val 17509"/>
              </a:avLst>
            </a:prstGeom>
            <a:solidFill>
              <a:srgbClr val="000066"/>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128002" tIns="64001" rIns="128002" bIns="64001" anchor="ctr"/>
            <a:lstStyle>
              <a:lvl1pPr algn="l" defTabSz="1279525">
                <a:defRPr>
                  <a:solidFill>
                    <a:schemeClr val="tx1"/>
                  </a:solidFill>
                  <a:latin typeface="Arial" panose="020B0604020202020204" pitchFamily="34" charset="0"/>
                </a:defRPr>
              </a:lvl1pPr>
              <a:lvl2pPr marL="1039813" indent="-400050" algn="l" defTabSz="1279525">
                <a:defRPr>
                  <a:solidFill>
                    <a:schemeClr val="tx1"/>
                  </a:solidFill>
                  <a:latin typeface="Arial" panose="020B0604020202020204" pitchFamily="34" charset="0"/>
                </a:defRPr>
              </a:lvl2pPr>
              <a:lvl3pPr marL="1600200" indent="-320675" algn="l" defTabSz="1279525">
                <a:defRPr>
                  <a:solidFill>
                    <a:schemeClr val="tx1"/>
                  </a:solidFill>
                  <a:latin typeface="Arial" panose="020B0604020202020204" pitchFamily="34" charset="0"/>
                </a:defRPr>
              </a:lvl3pPr>
              <a:lvl4pPr marL="2239963" indent="-319088" algn="l" defTabSz="1279525">
                <a:defRPr>
                  <a:solidFill>
                    <a:schemeClr val="tx1"/>
                  </a:solidFill>
                  <a:latin typeface="Arial" panose="020B0604020202020204" pitchFamily="34" charset="0"/>
                </a:defRPr>
              </a:lvl4pPr>
              <a:lvl5pPr marL="2879725" indent="-319088" algn="l" defTabSz="1279525">
                <a:defRPr>
                  <a:solidFill>
                    <a:schemeClr val="tx1"/>
                  </a:solidFill>
                  <a:latin typeface="Arial" panose="020B0604020202020204" pitchFamily="34" charset="0"/>
                </a:defRPr>
              </a:lvl5pPr>
              <a:lvl6pPr marL="3336925" indent="-319088" defTabSz="1279525" fontAlgn="base">
                <a:spcBef>
                  <a:spcPct val="0"/>
                </a:spcBef>
                <a:spcAft>
                  <a:spcPct val="0"/>
                </a:spcAft>
                <a:defRPr>
                  <a:solidFill>
                    <a:schemeClr val="tx1"/>
                  </a:solidFill>
                  <a:latin typeface="Arial" panose="020B0604020202020204" pitchFamily="34" charset="0"/>
                </a:defRPr>
              </a:lvl6pPr>
              <a:lvl7pPr marL="3794125" indent="-319088" defTabSz="1279525" fontAlgn="base">
                <a:spcBef>
                  <a:spcPct val="0"/>
                </a:spcBef>
                <a:spcAft>
                  <a:spcPct val="0"/>
                </a:spcAft>
                <a:defRPr>
                  <a:solidFill>
                    <a:schemeClr val="tx1"/>
                  </a:solidFill>
                  <a:latin typeface="Arial" panose="020B0604020202020204" pitchFamily="34" charset="0"/>
                </a:defRPr>
              </a:lvl7pPr>
              <a:lvl8pPr marL="4251325" indent="-319088" defTabSz="1279525" fontAlgn="base">
                <a:spcBef>
                  <a:spcPct val="0"/>
                </a:spcBef>
                <a:spcAft>
                  <a:spcPct val="0"/>
                </a:spcAft>
                <a:defRPr>
                  <a:solidFill>
                    <a:schemeClr val="tx1"/>
                  </a:solidFill>
                  <a:latin typeface="Arial" panose="020B0604020202020204" pitchFamily="34" charset="0"/>
                </a:defRPr>
              </a:lvl8pPr>
              <a:lvl9pPr marL="4708525" indent="-319088" defTabSz="1279525" fontAlgn="base">
                <a:spcBef>
                  <a:spcPct val="0"/>
                </a:spcBef>
                <a:spcAft>
                  <a:spcPct val="0"/>
                </a:spcAft>
                <a:defRPr>
                  <a:solidFill>
                    <a:schemeClr val="tx1"/>
                  </a:solidFill>
                  <a:latin typeface="Arial" panose="020B0604020202020204" pitchFamily="34" charset="0"/>
                </a:defRPr>
              </a:lvl9pPr>
            </a:lstStyle>
            <a:p>
              <a:pPr algn="ctr">
                <a:defRPr/>
              </a:pPr>
              <a:endParaRPr lang="th-TH" altLang="en-US" sz="5400">
                <a:latin typeface="+mn-lt"/>
                <a:ea typeface="ＭＳ Ｐゴシック" charset="0"/>
                <a:cs typeface="ＭＳ Ｐゴシック" charset="0"/>
              </a:endParaRPr>
            </a:p>
          </p:txBody>
        </p:sp>
        <p:sp>
          <p:nvSpPr>
            <p:cNvPr id="64" name="Text Box 765">
              <a:extLst>
                <a:ext uri="{FF2B5EF4-FFF2-40B4-BE49-F238E27FC236}">
                  <a16:creationId xmlns:a16="http://schemas.microsoft.com/office/drawing/2014/main" id="{847DE29A-24F1-ACC6-2CB7-F35984816060}"/>
                </a:ext>
              </a:extLst>
            </p:cNvPr>
            <p:cNvSpPr txBox="1">
              <a:spLocks noChangeArrowheads="1"/>
            </p:cNvSpPr>
            <p:nvPr/>
          </p:nvSpPr>
          <p:spPr bwMode="auto">
            <a:xfrm>
              <a:off x="95219" y="6256138"/>
              <a:ext cx="15493742" cy="817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8747" tIns="39374" rIns="78747" bIns="39374">
              <a:spAutoFit/>
            </a:bodyPr>
            <a:lstStyle>
              <a:lvl1pPr algn="l" defTabSz="3779838">
                <a:defRPr>
                  <a:solidFill>
                    <a:schemeClr val="tx1"/>
                  </a:solidFill>
                  <a:latin typeface="Arial" panose="020B0604020202020204" pitchFamily="34" charset="0"/>
                </a:defRPr>
              </a:lvl1pPr>
              <a:lvl2pPr marL="393700" algn="l" defTabSz="3779838">
                <a:defRPr>
                  <a:solidFill>
                    <a:schemeClr val="tx1"/>
                  </a:solidFill>
                  <a:latin typeface="Arial" panose="020B0604020202020204" pitchFamily="34" charset="0"/>
                </a:defRPr>
              </a:lvl2pPr>
              <a:lvl3pPr marL="787400" algn="l" defTabSz="3779838">
                <a:defRPr>
                  <a:solidFill>
                    <a:schemeClr val="tx1"/>
                  </a:solidFill>
                  <a:latin typeface="Arial" panose="020B0604020202020204" pitchFamily="34" charset="0"/>
                </a:defRPr>
              </a:lvl3pPr>
              <a:lvl4pPr marL="1182688" algn="l" defTabSz="3779838">
                <a:defRPr>
                  <a:solidFill>
                    <a:schemeClr val="tx1"/>
                  </a:solidFill>
                  <a:latin typeface="Arial" panose="020B0604020202020204" pitchFamily="34" charset="0"/>
                </a:defRPr>
              </a:lvl4pPr>
              <a:lvl5pPr marL="1576388" algn="l" defTabSz="3779838">
                <a:defRPr>
                  <a:solidFill>
                    <a:schemeClr val="tx1"/>
                  </a:solidFill>
                  <a:latin typeface="Arial" panose="020B0604020202020204" pitchFamily="34" charset="0"/>
                </a:defRPr>
              </a:lvl5pPr>
              <a:lvl6pPr marL="2033588" defTabSz="3779838" fontAlgn="base">
                <a:spcBef>
                  <a:spcPct val="0"/>
                </a:spcBef>
                <a:spcAft>
                  <a:spcPct val="0"/>
                </a:spcAft>
                <a:defRPr>
                  <a:solidFill>
                    <a:schemeClr val="tx1"/>
                  </a:solidFill>
                  <a:latin typeface="Arial" panose="020B0604020202020204" pitchFamily="34" charset="0"/>
                </a:defRPr>
              </a:lvl6pPr>
              <a:lvl7pPr marL="2490788" defTabSz="3779838" fontAlgn="base">
                <a:spcBef>
                  <a:spcPct val="0"/>
                </a:spcBef>
                <a:spcAft>
                  <a:spcPct val="0"/>
                </a:spcAft>
                <a:defRPr>
                  <a:solidFill>
                    <a:schemeClr val="tx1"/>
                  </a:solidFill>
                  <a:latin typeface="Arial" panose="020B0604020202020204" pitchFamily="34" charset="0"/>
                </a:defRPr>
              </a:lvl7pPr>
              <a:lvl8pPr marL="2947988" defTabSz="3779838" fontAlgn="base">
                <a:spcBef>
                  <a:spcPct val="0"/>
                </a:spcBef>
                <a:spcAft>
                  <a:spcPct val="0"/>
                </a:spcAft>
                <a:defRPr>
                  <a:solidFill>
                    <a:schemeClr val="tx1"/>
                  </a:solidFill>
                  <a:latin typeface="Arial" panose="020B0604020202020204" pitchFamily="34" charset="0"/>
                </a:defRPr>
              </a:lvl8pPr>
              <a:lvl9pPr marL="3405188" defTabSz="3779838" fontAlgn="base">
                <a:spcBef>
                  <a:spcPct val="0"/>
                </a:spcBef>
                <a:spcAft>
                  <a:spcPct val="0"/>
                </a:spcAft>
                <a:defRPr>
                  <a:solidFill>
                    <a:schemeClr val="tx1"/>
                  </a:solidFill>
                  <a:latin typeface="Arial" panose="020B0604020202020204" pitchFamily="34" charset="0"/>
                </a:defRPr>
              </a:lvl9pPr>
            </a:lstStyle>
            <a:p>
              <a:pPr algn="ctr">
                <a:spcBef>
                  <a:spcPct val="50000"/>
                </a:spcBef>
                <a:defRPr/>
              </a:pPr>
              <a:r>
                <a:rPr lang="en-US" altLang="en-US" sz="4800" b="1" dirty="0">
                  <a:solidFill>
                    <a:schemeClr val="bg1"/>
                  </a:solidFill>
                  <a:latin typeface="+mn-lt"/>
                  <a:ea typeface="ＭＳ Ｐゴシック" charset="0"/>
                  <a:cs typeface="ＭＳ Ｐゴシック" charset="0"/>
                </a:rPr>
                <a:t>Reference</a:t>
              </a:r>
            </a:p>
          </p:txBody>
        </p:sp>
      </p:grpSp>
      <p:sp>
        <p:nvSpPr>
          <p:cNvPr id="12" name="AutoShape 6604">
            <a:extLst>
              <a:ext uri="{FF2B5EF4-FFF2-40B4-BE49-F238E27FC236}">
                <a16:creationId xmlns:a16="http://schemas.microsoft.com/office/drawing/2014/main" id="{DE5C1F88-42D0-9EC0-9EF2-2F8AA7DF5398}"/>
              </a:ext>
            </a:extLst>
          </p:cNvPr>
          <p:cNvSpPr>
            <a:spLocks noChangeArrowheads="1"/>
          </p:cNvSpPr>
          <p:nvPr/>
        </p:nvSpPr>
        <p:spPr bwMode="gray">
          <a:xfrm>
            <a:off x="682039" y="21227629"/>
            <a:ext cx="15569735" cy="817562"/>
          </a:xfrm>
          <a:prstGeom prst="roundRect">
            <a:avLst>
              <a:gd name="adj" fmla="val 17509"/>
            </a:avLst>
          </a:prstGeom>
          <a:solidFill>
            <a:srgbClr val="000066"/>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128002" tIns="64001" rIns="128002" bIns="64001" anchor="ctr"/>
          <a:lstStyle>
            <a:lvl1pPr algn="l" defTabSz="1279525">
              <a:defRPr>
                <a:solidFill>
                  <a:schemeClr val="tx1"/>
                </a:solidFill>
                <a:latin typeface="Arial" panose="020B0604020202020204" pitchFamily="34" charset="0"/>
              </a:defRPr>
            </a:lvl1pPr>
            <a:lvl2pPr marL="1039813" indent="-400050" algn="l" defTabSz="1279525">
              <a:defRPr>
                <a:solidFill>
                  <a:schemeClr val="tx1"/>
                </a:solidFill>
                <a:latin typeface="Arial" panose="020B0604020202020204" pitchFamily="34" charset="0"/>
              </a:defRPr>
            </a:lvl2pPr>
            <a:lvl3pPr marL="1600200" indent="-320675" algn="l" defTabSz="1279525">
              <a:defRPr>
                <a:solidFill>
                  <a:schemeClr val="tx1"/>
                </a:solidFill>
                <a:latin typeface="Arial" panose="020B0604020202020204" pitchFamily="34" charset="0"/>
              </a:defRPr>
            </a:lvl3pPr>
            <a:lvl4pPr marL="2239963" indent="-319088" algn="l" defTabSz="1279525">
              <a:defRPr>
                <a:solidFill>
                  <a:schemeClr val="tx1"/>
                </a:solidFill>
                <a:latin typeface="Arial" panose="020B0604020202020204" pitchFamily="34" charset="0"/>
              </a:defRPr>
            </a:lvl4pPr>
            <a:lvl5pPr marL="2879725" indent="-319088" algn="l" defTabSz="1279525">
              <a:defRPr>
                <a:solidFill>
                  <a:schemeClr val="tx1"/>
                </a:solidFill>
                <a:latin typeface="Arial" panose="020B0604020202020204" pitchFamily="34" charset="0"/>
              </a:defRPr>
            </a:lvl5pPr>
            <a:lvl6pPr marL="3336925" indent="-319088" defTabSz="1279525" fontAlgn="base">
              <a:spcBef>
                <a:spcPct val="0"/>
              </a:spcBef>
              <a:spcAft>
                <a:spcPct val="0"/>
              </a:spcAft>
              <a:defRPr>
                <a:solidFill>
                  <a:schemeClr val="tx1"/>
                </a:solidFill>
                <a:latin typeface="Arial" panose="020B0604020202020204" pitchFamily="34" charset="0"/>
              </a:defRPr>
            </a:lvl6pPr>
            <a:lvl7pPr marL="3794125" indent="-319088" defTabSz="1279525" fontAlgn="base">
              <a:spcBef>
                <a:spcPct val="0"/>
              </a:spcBef>
              <a:spcAft>
                <a:spcPct val="0"/>
              </a:spcAft>
              <a:defRPr>
                <a:solidFill>
                  <a:schemeClr val="tx1"/>
                </a:solidFill>
                <a:latin typeface="Arial" panose="020B0604020202020204" pitchFamily="34" charset="0"/>
              </a:defRPr>
            </a:lvl7pPr>
            <a:lvl8pPr marL="4251325" indent="-319088" defTabSz="1279525" fontAlgn="base">
              <a:spcBef>
                <a:spcPct val="0"/>
              </a:spcBef>
              <a:spcAft>
                <a:spcPct val="0"/>
              </a:spcAft>
              <a:defRPr>
                <a:solidFill>
                  <a:schemeClr val="tx1"/>
                </a:solidFill>
                <a:latin typeface="Arial" panose="020B0604020202020204" pitchFamily="34" charset="0"/>
              </a:defRPr>
            </a:lvl8pPr>
            <a:lvl9pPr marL="4708525" indent="-319088" defTabSz="1279525" fontAlgn="base">
              <a:spcBef>
                <a:spcPct val="0"/>
              </a:spcBef>
              <a:spcAft>
                <a:spcPct val="0"/>
              </a:spcAft>
              <a:defRPr>
                <a:solidFill>
                  <a:schemeClr val="tx1"/>
                </a:solidFill>
                <a:latin typeface="Arial" panose="020B0604020202020204" pitchFamily="34" charset="0"/>
              </a:defRPr>
            </a:lvl9pPr>
          </a:lstStyle>
          <a:p>
            <a:pPr algn="ctr">
              <a:defRPr/>
            </a:pPr>
            <a:r>
              <a:rPr lang="en-GB" altLang="en-US" sz="5400" dirty="0">
                <a:solidFill>
                  <a:schemeClr val="bg1"/>
                </a:solidFill>
                <a:latin typeface="+mn-lt"/>
                <a:ea typeface="ＭＳ Ｐゴシック" charset="0"/>
                <a:cs typeface="ＭＳ Ｐゴシック" charset="0"/>
              </a:rPr>
              <a:t>Objectives</a:t>
            </a:r>
            <a:endParaRPr lang="th-TH" altLang="en-US" sz="5400" dirty="0">
              <a:solidFill>
                <a:schemeClr val="bg1"/>
              </a:solidFill>
              <a:latin typeface="+mn-lt"/>
              <a:ea typeface="ＭＳ Ｐゴシック" charset="0"/>
              <a:cs typeface="ＭＳ Ｐゴシック" charset="0"/>
            </a:endParaRPr>
          </a:p>
        </p:txBody>
      </p:sp>
      <p:sp>
        <p:nvSpPr>
          <p:cNvPr id="16" name="Rectangle 107">
            <a:extLst>
              <a:ext uri="{FF2B5EF4-FFF2-40B4-BE49-F238E27FC236}">
                <a16:creationId xmlns:a16="http://schemas.microsoft.com/office/drawing/2014/main" id="{9ED78F9E-1FAA-C990-D755-5849DB4C31AD}"/>
              </a:ext>
            </a:extLst>
          </p:cNvPr>
          <p:cNvSpPr>
            <a:spLocks noChangeArrowheads="1"/>
          </p:cNvSpPr>
          <p:nvPr/>
        </p:nvSpPr>
        <p:spPr bwMode="auto">
          <a:xfrm>
            <a:off x="16073438" y="23287038"/>
            <a:ext cx="3240563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0" name="Picture 19">
            <a:extLst>
              <a:ext uri="{FF2B5EF4-FFF2-40B4-BE49-F238E27FC236}">
                <a16:creationId xmlns:a16="http://schemas.microsoft.com/office/drawing/2014/main" id="{40268E6D-BD41-0E12-A402-72650510A4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3041" y="31422555"/>
            <a:ext cx="15403213" cy="4658475"/>
          </a:xfrm>
          <a:prstGeom prst="rect">
            <a:avLst/>
          </a:prstGeom>
        </p:spPr>
      </p:pic>
      <p:pic>
        <p:nvPicPr>
          <p:cNvPr id="32" name="Picture 31">
            <a:extLst>
              <a:ext uri="{FF2B5EF4-FFF2-40B4-BE49-F238E27FC236}">
                <a16:creationId xmlns:a16="http://schemas.microsoft.com/office/drawing/2014/main" id="{A8F34E89-4192-F2A9-3F6D-5D69765691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762533" y="1245519"/>
            <a:ext cx="3643105" cy="3324824"/>
          </a:xfrm>
          <a:prstGeom prst="rect">
            <a:avLst/>
          </a:prstGeom>
        </p:spPr>
      </p:pic>
      <p:pic>
        <p:nvPicPr>
          <p:cNvPr id="39" name="Picture 38">
            <a:extLst>
              <a:ext uri="{FF2B5EF4-FFF2-40B4-BE49-F238E27FC236}">
                <a16:creationId xmlns:a16="http://schemas.microsoft.com/office/drawing/2014/main" id="{9F42CEF7-674D-0F6F-90EF-2F15F578747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721" y="994295"/>
            <a:ext cx="3307014" cy="3673364"/>
          </a:xfrm>
          <a:prstGeom prst="rect">
            <a:avLst/>
          </a:prstGeom>
        </p:spPr>
      </p:pic>
      <p:pic>
        <p:nvPicPr>
          <p:cNvPr id="41" name="Picture 40">
            <a:extLst>
              <a:ext uri="{FF2B5EF4-FFF2-40B4-BE49-F238E27FC236}">
                <a16:creationId xmlns:a16="http://schemas.microsoft.com/office/drawing/2014/main" id="{4BC1BE69-19E4-129D-969F-F7EA03EAE6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12456" y="1113775"/>
            <a:ext cx="3000849" cy="3553884"/>
          </a:xfrm>
          <a:prstGeom prst="rect">
            <a:avLst/>
          </a:prstGeom>
        </p:spPr>
      </p:pic>
      <p:sp>
        <p:nvSpPr>
          <p:cNvPr id="53" name="TextBox 52">
            <a:extLst>
              <a:ext uri="{FF2B5EF4-FFF2-40B4-BE49-F238E27FC236}">
                <a16:creationId xmlns:a16="http://schemas.microsoft.com/office/drawing/2014/main" id="{0FD57686-9D50-D02D-259E-6920BBBFC40E}"/>
              </a:ext>
            </a:extLst>
          </p:cNvPr>
          <p:cNvSpPr txBox="1"/>
          <p:nvPr/>
        </p:nvSpPr>
        <p:spPr>
          <a:xfrm>
            <a:off x="550475" y="13679465"/>
            <a:ext cx="15249525" cy="1077218"/>
          </a:xfrm>
          <a:prstGeom prst="rect">
            <a:avLst/>
          </a:prstGeom>
          <a:noFill/>
        </p:spPr>
        <p:txBody>
          <a:bodyPr wrap="square" rtlCol="0">
            <a:spAutoFit/>
          </a:bodyPr>
          <a:lstStyle/>
          <a:p>
            <a:pPr marL="457200" indent="-457200">
              <a:spcAft>
                <a:spcPts val="1500"/>
              </a:spcAft>
              <a:buFont typeface="Arial" panose="020B0604020202020204" pitchFamily="34" charset="0"/>
              <a:buChar char="•"/>
            </a:pPr>
            <a:r>
              <a:rPr lang="en-GB" sz="3200" kern="0" dirty="0">
                <a:effectLst/>
                <a:latin typeface="+mj-lt"/>
                <a:ea typeface="Times New Roman" panose="02020603050405020304" pitchFamily="18" charset="0"/>
                <a:cs typeface="Times New Roman" panose="02020603050405020304" pitchFamily="18" charset="0"/>
              </a:rPr>
              <a:t>Our study employs a multifaceted approach, utilising different types of data based on the specific objectives:</a:t>
            </a:r>
          </a:p>
        </p:txBody>
      </p:sp>
      <p:graphicFrame>
        <p:nvGraphicFramePr>
          <p:cNvPr id="56" name="Table 55">
            <a:extLst>
              <a:ext uri="{FF2B5EF4-FFF2-40B4-BE49-F238E27FC236}">
                <a16:creationId xmlns:a16="http://schemas.microsoft.com/office/drawing/2014/main" id="{FA9708DB-C101-E0A3-0B4D-A2B5BA983881}"/>
              </a:ext>
            </a:extLst>
          </p:cNvPr>
          <p:cNvGraphicFramePr>
            <a:graphicFrameLocks noGrp="1"/>
          </p:cNvGraphicFramePr>
          <p:nvPr>
            <p:extLst>
              <p:ext uri="{D42A27DB-BD31-4B8C-83A1-F6EECF244321}">
                <p14:modId xmlns:p14="http://schemas.microsoft.com/office/powerpoint/2010/main" val="3687144632"/>
              </p:ext>
            </p:extLst>
          </p:nvPr>
        </p:nvGraphicFramePr>
        <p:xfrm>
          <a:off x="701369" y="14982072"/>
          <a:ext cx="15399015" cy="5638800"/>
        </p:xfrm>
        <a:graphic>
          <a:graphicData uri="http://schemas.openxmlformats.org/drawingml/2006/table">
            <a:tbl>
              <a:tblPr firstRow="1" bandRow="1">
                <a:tableStyleId>{5C22544A-7EE6-4342-B048-85BDC9FD1C3A}</a:tableStyleId>
              </a:tblPr>
              <a:tblGrid>
                <a:gridCol w="3116150">
                  <a:extLst>
                    <a:ext uri="{9D8B030D-6E8A-4147-A177-3AD203B41FA5}">
                      <a16:colId xmlns:a16="http://schemas.microsoft.com/office/drawing/2014/main" val="1977496078"/>
                    </a:ext>
                  </a:extLst>
                </a:gridCol>
                <a:gridCol w="12282865">
                  <a:extLst>
                    <a:ext uri="{9D8B030D-6E8A-4147-A177-3AD203B41FA5}">
                      <a16:colId xmlns:a16="http://schemas.microsoft.com/office/drawing/2014/main" val="3020295819"/>
                    </a:ext>
                  </a:extLst>
                </a:gridCol>
              </a:tblGrid>
              <a:tr h="480070">
                <a:tc>
                  <a:txBody>
                    <a:bodyPr/>
                    <a:lstStyle/>
                    <a:p>
                      <a:r>
                        <a:rPr lang="en-GB" sz="3200" b="0" i="1" u="none" strike="noStrike" kern="1200" dirty="0">
                          <a:solidFill>
                            <a:schemeClr val="lt1"/>
                          </a:solidFill>
                          <a:effectLst/>
                          <a:latin typeface="+mn-lt"/>
                          <a:ea typeface="+mn-ea"/>
                          <a:cs typeface="+mn-cs"/>
                        </a:rPr>
                        <a:t>Data Type</a:t>
                      </a:r>
                      <a:endParaRPr lang="en-US" sz="3200" b="0" i="1" dirty="0"/>
                    </a:p>
                  </a:txBody>
                  <a:tcPr/>
                </a:tc>
                <a:tc>
                  <a:txBody>
                    <a:bodyPr/>
                    <a:lstStyle/>
                    <a:p>
                      <a:r>
                        <a:rPr lang="en-GB" sz="3200" b="0" i="1" u="none" strike="noStrike" kern="1200" dirty="0">
                          <a:solidFill>
                            <a:schemeClr val="lt1"/>
                          </a:solidFill>
                          <a:effectLst/>
                          <a:latin typeface="+mn-lt"/>
                          <a:ea typeface="+mn-ea"/>
                          <a:cs typeface="+mn-cs"/>
                        </a:rPr>
                        <a:t>Methodology</a:t>
                      </a:r>
                      <a:endParaRPr lang="en-US" sz="3200" b="0" i="1" dirty="0"/>
                    </a:p>
                  </a:txBody>
                  <a:tcPr/>
                </a:tc>
                <a:extLst>
                  <a:ext uri="{0D108BD9-81ED-4DB2-BD59-A6C34878D82A}">
                    <a16:rowId xmlns:a16="http://schemas.microsoft.com/office/drawing/2014/main" val="3783236246"/>
                  </a:ext>
                </a:extLst>
              </a:tr>
              <a:tr h="0">
                <a:tc>
                  <a:txBody>
                    <a:bodyPr/>
                    <a:lstStyle/>
                    <a:p>
                      <a:r>
                        <a:rPr lang="en-GB" sz="3200" b="1" i="1" u="none" strike="noStrike" kern="1200" dirty="0">
                          <a:solidFill>
                            <a:schemeClr val="dk1"/>
                          </a:solidFill>
                          <a:effectLst/>
                          <a:latin typeface="+mn-lt"/>
                          <a:ea typeface="+mn-ea"/>
                          <a:cs typeface="+mn-cs"/>
                        </a:rPr>
                        <a:t>Longitudinal Household Data</a:t>
                      </a:r>
                      <a:endParaRPr lang="en-US" sz="3200" i="1" dirty="0"/>
                    </a:p>
                  </a:txBody>
                  <a:tcPr/>
                </a:tc>
                <a:tc>
                  <a:txBody>
                    <a:bodyPr/>
                    <a:lstStyle/>
                    <a:p>
                      <a:r>
                        <a:rPr lang="en-GB" sz="3200" b="0" i="0" u="none" strike="noStrike" kern="1200" dirty="0">
                          <a:solidFill>
                            <a:schemeClr val="dk1"/>
                          </a:solidFill>
                          <a:effectLst/>
                          <a:latin typeface="+mn-lt"/>
                          <a:ea typeface="+mn-ea"/>
                          <a:cs typeface="+mn-cs"/>
                        </a:rPr>
                        <a:t>Primary objectives.</a:t>
                      </a:r>
                    </a:p>
                    <a:p>
                      <a:r>
                        <a:rPr lang="en-GB" sz="3200" b="0" i="1" u="none" strike="noStrike" kern="1200" dirty="0">
                          <a:solidFill>
                            <a:schemeClr val="dk1"/>
                          </a:solidFill>
                          <a:effectLst/>
                          <a:latin typeface="+mn-lt"/>
                          <a:ea typeface="+mn-ea"/>
                          <a:cs typeface="+mn-cs"/>
                        </a:rPr>
                        <a:t>Methodology:</a:t>
                      </a:r>
                      <a:r>
                        <a:rPr lang="en-GB" sz="3200" b="0" i="0" u="none" strike="noStrike" kern="1200" dirty="0">
                          <a:solidFill>
                            <a:schemeClr val="dk1"/>
                          </a:solidFill>
                          <a:effectLst/>
                          <a:latin typeface="+mn-lt"/>
                          <a:ea typeface="+mn-ea"/>
                          <a:cs typeface="+mn-cs"/>
                        </a:rPr>
                        <a:t> Leveraging information derived from repeated stool samples over time, we delve into the nuanced complexities of AMR transmission within individual households.</a:t>
                      </a:r>
                    </a:p>
                    <a:p>
                      <a:endParaRPr lang="en-US" sz="3200" dirty="0"/>
                    </a:p>
                  </a:txBody>
                  <a:tcPr/>
                </a:tc>
                <a:extLst>
                  <a:ext uri="{0D108BD9-81ED-4DB2-BD59-A6C34878D82A}">
                    <a16:rowId xmlns:a16="http://schemas.microsoft.com/office/drawing/2014/main" val="3540638169"/>
                  </a:ext>
                </a:extLst>
              </a:tr>
              <a:tr h="370840">
                <a:tc>
                  <a:txBody>
                    <a:bodyPr/>
                    <a:lstStyle/>
                    <a:p>
                      <a:r>
                        <a:rPr lang="en-GB" sz="3200" b="1" kern="0" dirty="0">
                          <a:solidFill>
                            <a:schemeClr val="dk1"/>
                          </a:solidFill>
                          <a:effectLst/>
                          <a:latin typeface="+mn-lt"/>
                          <a:ea typeface="Times New Roman" panose="02020603050405020304" pitchFamily="18" charset="0"/>
                          <a:cs typeface="Times New Roman" panose="02020603050405020304" pitchFamily="18" charset="0"/>
                        </a:rPr>
                        <a:t>Genomic data</a:t>
                      </a:r>
                      <a:r>
                        <a:rPr lang="en-GB" sz="3200" kern="0" dirty="0">
                          <a:solidFill>
                            <a:schemeClr val="dk1"/>
                          </a:solidFill>
                          <a:effectLst/>
                          <a:latin typeface="+mn-lt"/>
                          <a:ea typeface="Times New Roman" panose="02020603050405020304" pitchFamily="18" charset="0"/>
                          <a:cs typeface="Times New Roman" panose="02020603050405020304" pitchFamily="18" charset="0"/>
                        </a:rPr>
                        <a:t>(</a:t>
                      </a:r>
                      <a:r>
                        <a:rPr lang="en-GB" sz="3200" b="1" i="1" u="none" strike="noStrike" kern="1200" dirty="0">
                          <a:solidFill>
                            <a:schemeClr val="dk1"/>
                          </a:solidFill>
                          <a:effectLst/>
                          <a:latin typeface="+mn-lt"/>
                          <a:ea typeface="+mn-ea"/>
                          <a:cs typeface="+mn-cs"/>
                        </a:rPr>
                        <a:t>Whole Genome Sequencing – WGS)</a:t>
                      </a:r>
                      <a:endParaRPr lang="en-US" sz="3200" b="1" i="1" dirty="0"/>
                    </a:p>
                  </a:txBody>
                  <a:tcPr/>
                </a:tc>
                <a:tc>
                  <a:txBody>
                    <a:bodyPr/>
                    <a:lstStyle/>
                    <a:p>
                      <a:r>
                        <a:rPr lang="en-GB" sz="3200" b="0" i="1" u="none" strike="noStrike" kern="1200" dirty="0">
                          <a:solidFill>
                            <a:schemeClr val="dk1"/>
                          </a:solidFill>
                          <a:effectLst/>
                          <a:latin typeface="+mn-lt"/>
                          <a:ea typeface="+mn-ea"/>
                          <a:cs typeface="+mn-cs"/>
                        </a:rPr>
                        <a:t>Secondary objectives.</a:t>
                      </a:r>
                    </a:p>
                    <a:p>
                      <a:r>
                        <a:rPr lang="en-GB" sz="3200" b="0" i="1" u="none" strike="noStrike" kern="1200" dirty="0">
                          <a:solidFill>
                            <a:schemeClr val="dk1"/>
                          </a:solidFill>
                          <a:effectLst/>
                          <a:latin typeface="+mn-lt"/>
                          <a:ea typeface="+mn-ea"/>
                          <a:cs typeface="+mn-cs"/>
                        </a:rPr>
                        <a:t>Methodology:</a:t>
                      </a:r>
                      <a:r>
                        <a:rPr lang="en-GB" sz="3200" b="0" i="0" u="none" strike="noStrike" kern="1200" dirty="0">
                          <a:solidFill>
                            <a:schemeClr val="dk1"/>
                          </a:solidFill>
                          <a:effectLst/>
                          <a:latin typeface="+mn-lt"/>
                          <a:ea typeface="+mn-ea"/>
                          <a:cs typeface="+mn-cs"/>
                        </a:rPr>
                        <a:t> WGS is employed to scrutinize the intricate dynamics of AMR gene transmission across diverse sources in these regions.</a:t>
                      </a:r>
                    </a:p>
                    <a:p>
                      <a:endParaRPr lang="en-US" sz="3200" dirty="0"/>
                    </a:p>
                  </a:txBody>
                  <a:tcPr/>
                </a:tc>
                <a:extLst>
                  <a:ext uri="{0D108BD9-81ED-4DB2-BD59-A6C34878D82A}">
                    <a16:rowId xmlns:a16="http://schemas.microsoft.com/office/drawing/2014/main" val="1275482785"/>
                  </a:ext>
                </a:extLst>
              </a:tr>
            </a:tbl>
          </a:graphicData>
        </a:graphic>
      </p:graphicFrame>
      <p:sp>
        <p:nvSpPr>
          <p:cNvPr id="59" name="TextBox 58">
            <a:extLst>
              <a:ext uri="{FF2B5EF4-FFF2-40B4-BE49-F238E27FC236}">
                <a16:creationId xmlns:a16="http://schemas.microsoft.com/office/drawing/2014/main" id="{B86CAF8E-22E5-A2A9-CA39-A79638D826C0}"/>
              </a:ext>
            </a:extLst>
          </p:cNvPr>
          <p:cNvSpPr txBox="1"/>
          <p:nvPr/>
        </p:nvSpPr>
        <p:spPr>
          <a:xfrm flipH="1">
            <a:off x="715556" y="36081030"/>
            <a:ext cx="15606905" cy="6063198"/>
          </a:xfrm>
          <a:prstGeom prst="rect">
            <a:avLst/>
          </a:prstGeom>
          <a:noFill/>
        </p:spPr>
        <p:txBody>
          <a:bodyPr wrap="square" rtlCol="0">
            <a:spAutoFit/>
          </a:bodyPr>
          <a:lstStyle/>
          <a:p>
            <a:pPr marL="571500" indent="-571500" algn="just" eaLnBrk="1" hangingPunct="1">
              <a:buFont typeface="Arial" panose="020B0604020202020204" pitchFamily="34" charset="0"/>
              <a:buChar char="•"/>
            </a:pPr>
            <a:r>
              <a:rPr lang="en-US" altLang="ja-JP" sz="3600" dirty="0">
                <a:solidFill>
                  <a:srgbClr val="000046"/>
                </a:solidFill>
                <a:latin typeface="Calibri" panose="020F0502020204030204" pitchFamily="34" charset="0"/>
              </a:rPr>
              <a:t>The model's performance is quantified using a likelihood function, comparing simulated data with observed values. This study offers valuable insights for designing targeted interventions to mitigate AMR's impact in LMICs.</a:t>
            </a:r>
          </a:p>
          <a:p>
            <a:pPr marL="571500" indent="-571500" algn="just">
              <a:buFont typeface="Arial" panose="020B0604020202020204" pitchFamily="34" charset="0"/>
              <a:buChar char="•"/>
            </a:pPr>
            <a:r>
              <a:rPr lang="en-US" altLang="ja-JP" sz="3600" dirty="0">
                <a:solidFill>
                  <a:srgbClr val="000046"/>
                </a:solidFill>
                <a:latin typeface="Calibri" panose="020F0502020204030204" pitchFamily="34" charset="0"/>
              </a:rPr>
              <a:t>considering limited genetic information between households. The model uses phenotypic and genotypic data to understand within-household interactions and between-household transmission dynamics. </a:t>
            </a:r>
          </a:p>
          <a:p>
            <a:pPr marL="571500" indent="-571500" algn="just">
              <a:buFont typeface="Arial" panose="020B0604020202020204" pitchFamily="34" charset="0"/>
              <a:buChar char="•"/>
            </a:pPr>
            <a:r>
              <a:rPr lang="en-US" altLang="ja-JP" sz="3600" dirty="0">
                <a:solidFill>
                  <a:srgbClr val="000046"/>
                </a:solidFill>
                <a:latin typeface="Calibri" panose="020F0502020204030204" pitchFamily="34" charset="0"/>
              </a:rPr>
              <a:t>The model incorporates environmental transmission sources for a holistic understanding of AMR spread. This model enhances its ability to capture real-world dynamics.</a:t>
            </a:r>
          </a:p>
          <a:p>
            <a:pPr marL="571500" indent="-571500" algn="just">
              <a:buFont typeface="Arial" panose="020B0604020202020204" pitchFamily="34" charset="0"/>
              <a:buChar char="•"/>
            </a:pPr>
            <a:endParaRPr lang="en-US" altLang="ja-JP" sz="3200" dirty="0">
              <a:solidFill>
                <a:srgbClr val="000046"/>
              </a:solidFill>
              <a:latin typeface="Calibri" panose="020F0502020204030204" pitchFamily="34" charset="0"/>
            </a:endParaRPr>
          </a:p>
          <a:p>
            <a:pPr marL="571500" indent="-571500" algn="just" eaLnBrk="1" hangingPunct="1">
              <a:buFont typeface="Arial" panose="020B0604020202020204" pitchFamily="34" charset="0"/>
              <a:buChar char="•"/>
            </a:pPr>
            <a:endParaRPr lang="en-US" altLang="ja-JP" sz="3200" dirty="0">
              <a:solidFill>
                <a:srgbClr val="000046"/>
              </a:solidFill>
              <a:latin typeface="Calibri" panose="020F0502020204030204" pitchFamily="34" charset="0"/>
            </a:endParaRPr>
          </a:p>
        </p:txBody>
      </p:sp>
      <p:sp>
        <p:nvSpPr>
          <p:cNvPr id="14336" name="TextBox 14335">
            <a:extLst>
              <a:ext uri="{FF2B5EF4-FFF2-40B4-BE49-F238E27FC236}">
                <a16:creationId xmlns:a16="http://schemas.microsoft.com/office/drawing/2014/main" id="{F9605B09-36E7-5A25-74E1-3A00F58F478C}"/>
              </a:ext>
            </a:extLst>
          </p:cNvPr>
          <p:cNvSpPr txBox="1"/>
          <p:nvPr/>
        </p:nvSpPr>
        <p:spPr>
          <a:xfrm>
            <a:off x="16496717" y="8329526"/>
            <a:ext cx="15338426" cy="1754326"/>
          </a:xfrm>
          <a:prstGeom prst="rect">
            <a:avLst/>
          </a:prstGeom>
          <a:noFill/>
        </p:spPr>
        <p:txBody>
          <a:bodyPr wrap="square">
            <a:spAutoFit/>
          </a:bodyPr>
          <a:lstStyle/>
          <a:p>
            <a:pPr marL="571500" indent="-571500">
              <a:buFont typeface="Arial" panose="020B0604020202020204" pitchFamily="34" charset="0"/>
              <a:buChar char="•"/>
            </a:pPr>
            <a:r>
              <a:rPr lang="en-GB" sz="3600" dirty="0">
                <a:latin typeface="+mj-lt"/>
              </a:rPr>
              <a:t>Development of an intervention bundle improving antibiotic use, WASH practices and health literacy Target both supply (dispensers) and demand (population).</a:t>
            </a:r>
            <a:endParaRPr lang="en-US" sz="3600" dirty="0">
              <a:latin typeface="+mj-lt"/>
            </a:endParaRPr>
          </a:p>
        </p:txBody>
      </p:sp>
      <p:pic>
        <p:nvPicPr>
          <p:cNvPr id="14343" name="Picture 14342">
            <a:extLst>
              <a:ext uri="{FF2B5EF4-FFF2-40B4-BE49-F238E27FC236}">
                <a16:creationId xmlns:a16="http://schemas.microsoft.com/office/drawing/2014/main" id="{D99A4BDD-B7D7-CA0E-E29B-CE41DC3D7FA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047380" y="10291362"/>
            <a:ext cx="13822340" cy="7255126"/>
          </a:xfrm>
          <a:prstGeom prst="rect">
            <a:avLst/>
          </a:prstGeom>
        </p:spPr>
      </p:pic>
      <p:pic>
        <p:nvPicPr>
          <p:cNvPr id="14346" name="Picture 14345">
            <a:extLst>
              <a:ext uri="{FF2B5EF4-FFF2-40B4-BE49-F238E27FC236}">
                <a16:creationId xmlns:a16="http://schemas.microsoft.com/office/drawing/2014/main" id="{1CBE0F8E-683D-FCDD-8FF1-474BA396570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850118" y="19895897"/>
            <a:ext cx="14756414" cy="8003151"/>
          </a:xfrm>
          <a:prstGeom prst="rect">
            <a:avLst/>
          </a:prstGeom>
        </p:spPr>
      </p:pic>
      <p:sp>
        <p:nvSpPr>
          <p:cNvPr id="14349" name="AutoShape 6604">
            <a:extLst>
              <a:ext uri="{FF2B5EF4-FFF2-40B4-BE49-F238E27FC236}">
                <a16:creationId xmlns:a16="http://schemas.microsoft.com/office/drawing/2014/main" id="{9E11CEC2-976B-F01D-D83C-8701FB406A15}"/>
              </a:ext>
            </a:extLst>
          </p:cNvPr>
          <p:cNvSpPr>
            <a:spLocks noChangeArrowheads="1"/>
          </p:cNvSpPr>
          <p:nvPr/>
        </p:nvSpPr>
        <p:spPr bwMode="gray">
          <a:xfrm>
            <a:off x="16456157" y="18252353"/>
            <a:ext cx="15606906" cy="1257300"/>
          </a:xfrm>
          <a:prstGeom prst="roundRect">
            <a:avLst>
              <a:gd name="adj" fmla="val 17509"/>
            </a:avLst>
          </a:prstGeom>
          <a:solidFill>
            <a:srgbClr val="000066"/>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128002" tIns="64001" rIns="128002" bIns="64001" anchor="ctr"/>
          <a:lstStyle>
            <a:lvl1pPr algn="l" defTabSz="1279525">
              <a:defRPr>
                <a:solidFill>
                  <a:schemeClr val="tx1"/>
                </a:solidFill>
                <a:latin typeface="Arial" panose="020B0604020202020204" pitchFamily="34" charset="0"/>
              </a:defRPr>
            </a:lvl1pPr>
            <a:lvl2pPr marL="1039813" indent="-400050" algn="l" defTabSz="1279525">
              <a:defRPr>
                <a:solidFill>
                  <a:schemeClr val="tx1"/>
                </a:solidFill>
                <a:latin typeface="Arial" panose="020B0604020202020204" pitchFamily="34" charset="0"/>
              </a:defRPr>
            </a:lvl2pPr>
            <a:lvl3pPr marL="1600200" indent="-320675" algn="l" defTabSz="1279525">
              <a:defRPr>
                <a:solidFill>
                  <a:schemeClr val="tx1"/>
                </a:solidFill>
                <a:latin typeface="Arial" panose="020B0604020202020204" pitchFamily="34" charset="0"/>
              </a:defRPr>
            </a:lvl3pPr>
            <a:lvl4pPr marL="2239963" indent="-319088" algn="l" defTabSz="1279525">
              <a:defRPr>
                <a:solidFill>
                  <a:schemeClr val="tx1"/>
                </a:solidFill>
                <a:latin typeface="Arial" panose="020B0604020202020204" pitchFamily="34" charset="0"/>
              </a:defRPr>
            </a:lvl4pPr>
            <a:lvl5pPr marL="2879725" indent="-319088" algn="l" defTabSz="1279525">
              <a:defRPr>
                <a:solidFill>
                  <a:schemeClr val="tx1"/>
                </a:solidFill>
                <a:latin typeface="Arial" panose="020B0604020202020204" pitchFamily="34" charset="0"/>
              </a:defRPr>
            </a:lvl5pPr>
            <a:lvl6pPr marL="3336925" indent="-319088" defTabSz="1279525" fontAlgn="base">
              <a:spcBef>
                <a:spcPct val="0"/>
              </a:spcBef>
              <a:spcAft>
                <a:spcPct val="0"/>
              </a:spcAft>
              <a:defRPr>
                <a:solidFill>
                  <a:schemeClr val="tx1"/>
                </a:solidFill>
                <a:latin typeface="Arial" panose="020B0604020202020204" pitchFamily="34" charset="0"/>
              </a:defRPr>
            </a:lvl6pPr>
            <a:lvl7pPr marL="3794125" indent="-319088" defTabSz="1279525" fontAlgn="base">
              <a:spcBef>
                <a:spcPct val="0"/>
              </a:spcBef>
              <a:spcAft>
                <a:spcPct val="0"/>
              </a:spcAft>
              <a:defRPr>
                <a:solidFill>
                  <a:schemeClr val="tx1"/>
                </a:solidFill>
                <a:latin typeface="Arial" panose="020B0604020202020204" pitchFamily="34" charset="0"/>
              </a:defRPr>
            </a:lvl7pPr>
            <a:lvl8pPr marL="4251325" indent="-319088" defTabSz="1279525" fontAlgn="base">
              <a:spcBef>
                <a:spcPct val="0"/>
              </a:spcBef>
              <a:spcAft>
                <a:spcPct val="0"/>
              </a:spcAft>
              <a:defRPr>
                <a:solidFill>
                  <a:schemeClr val="tx1"/>
                </a:solidFill>
                <a:latin typeface="Arial" panose="020B0604020202020204" pitchFamily="34" charset="0"/>
              </a:defRPr>
            </a:lvl8pPr>
            <a:lvl9pPr marL="4708525" indent="-319088" defTabSz="1279525" fontAlgn="base">
              <a:spcBef>
                <a:spcPct val="0"/>
              </a:spcBef>
              <a:spcAft>
                <a:spcPct val="0"/>
              </a:spcAft>
              <a:defRPr>
                <a:solidFill>
                  <a:schemeClr val="tx1"/>
                </a:solidFill>
                <a:latin typeface="Arial" panose="020B0604020202020204" pitchFamily="34" charset="0"/>
              </a:defRPr>
            </a:lvl9pPr>
          </a:lstStyle>
          <a:p>
            <a:pPr algn="ctr">
              <a:defRPr/>
            </a:pPr>
            <a:r>
              <a:rPr lang="en-GB" altLang="en-US" sz="5400" dirty="0">
                <a:solidFill>
                  <a:schemeClr val="bg1"/>
                </a:solidFill>
                <a:latin typeface="+mn-lt"/>
                <a:ea typeface="ＭＳ Ｐゴシック" charset="0"/>
                <a:cs typeface="ＭＳ Ｐゴシック" charset="0"/>
              </a:rPr>
              <a:t>Simulation results</a:t>
            </a:r>
            <a:endParaRPr lang="th-TH" altLang="en-US" sz="5400" dirty="0">
              <a:solidFill>
                <a:schemeClr val="bg1"/>
              </a:solidFill>
              <a:latin typeface="+mn-lt"/>
              <a:ea typeface="ＭＳ Ｐゴシック" charset="0"/>
              <a:cs typeface="ＭＳ Ｐゴシック" charset="0"/>
            </a:endParaRPr>
          </a:p>
        </p:txBody>
      </p:sp>
      <p:sp>
        <p:nvSpPr>
          <p:cNvPr id="14351" name="AutoShape 6604">
            <a:extLst>
              <a:ext uri="{FF2B5EF4-FFF2-40B4-BE49-F238E27FC236}">
                <a16:creationId xmlns:a16="http://schemas.microsoft.com/office/drawing/2014/main" id="{7D0A71AA-223E-9DE6-AF43-2A11F759FE21}"/>
              </a:ext>
            </a:extLst>
          </p:cNvPr>
          <p:cNvSpPr>
            <a:spLocks noChangeArrowheads="1"/>
          </p:cNvSpPr>
          <p:nvPr/>
        </p:nvSpPr>
        <p:spPr bwMode="gray">
          <a:xfrm>
            <a:off x="16881093" y="35231323"/>
            <a:ext cx="15236098" cy="1257300"/>
          </a:xfrm>
          <a:prstGeom prst="roundRect">
            <a:avLst>
              <a:gd name="adj" fmla="val 17509"/>
            </a:avLst>
          </a:prstGeom>
          <a:solidFill>
            <a:srgbClr val="000066"/>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lIns="128002" tIns="64001" rIns="128002" bIns="64001" anchor="ctr"/>
          <a:lstStyle>
            <a:lvl1pPr algn="l" defTabSz="1279525">
              <a:defRPr>
                <a:solidFill>
                  <a:schemeClr val="tx1"/>
                </a:solidFill>
                <a:latin typeface="Arial" panose="020B0604020202020204" pitchFamily="34" charset="0"/>
              </a:defRPr>
            </a:lvl1pPr>
            <a:lvl2pPr marL="1039813" indent="-400050" algn="l" defTabSz="1279525">
              <a:defRPr>
                <a:solidFill>
                  <a:schemeClr val="tx1"/>
                </a:solidFill>
                <a:latin typeface="Arial" panose="020B0604020202020204" pitchFamily="34" charset="0"/>
              </a:defRPr>
            </a:lvl2pPr>
            <a:lvl3pPr marL="1600200" indent="-320675" algn="l" defTabSz="1279525">
              <a:defRPr>
                <a:solidFill>
                  <a:schemeClr val="tx1"/>
                </a:solidFill>
                <a:latin typeface="Arial" panose="020B0604020202020204" pitchFamily="34" charset="0"/>
              </a:defRPr>
            </a:lvl3pPr>
            <a:lvl4pPr marL="2239963" indent="-319088" algn="l" defTabSz="1279525">
              <a:defRPr>
                <a:solidFill>
                  <a:schemeClr val="tx1"/>
                </a:solidFill>
                <a:latin typeface="Arial" panose="020B0604020202020204" pitchFamily="34" charset="0"/>
              </a:defRPr>
            </a:lvl4pPr>
            <a:lvl5pPr marL="2879725" indent="-319088" algn="l" defTabSz="1279525">
              <a:defRPr>
                <a:solidFill>
                  <a:schemeClr val="tx1"/>
                </a:solidFill>
                <a:latin typeface="Arial" panose="020B0604020202020204" pitchFamily="34" charset="0"/>
              </a:defRPr>
            </a:lvl5pPr>
            <a:lvl6pPr marL="3336925" indent="-319088" defTabSz="1279525" fontAlgn="base">
              <a:spcBef>
                <a:spcPct val="0"/>
              </a:spcBef>
              <a:spcAft>
                <a:spcPct val="0"/>
              </a:spcAft>
              <a:defRPr>
                <a:solidFill>
                  <a:schemeClr val="tx1"/>
                </a:solidFill>
                <a:latin typeface="Arial" panose="020B0604020202020204" pitchFamily="34" charset="0"/>
              </a:defRPr>
            </a:lvl6pPr>
            <a:lvl7pPr marL="3794125" indent="-319088" defTabSz="1279525" fontAlgn="base">
              <a:spcBef>
                <a:spcPct val="0"/>
              </a:spcBef>
              <a:spcAft>
                <a:spcPct val="0"/>
              </a:spcAft>
              <a:defRPr>
                <a:solidFill>
                  <a:schemeClr val="tx1"/>
                </a:solidFill>
                <a:latin typeface="Arial" panose="020B0604020202020204" pitchFamily="34" charset="0"/>
              </a:defRPr>
            </a:lvl7pPr>
            <a:lvl8pPr marL="4251325" indent="-319088" defTabSz="1279525" fontAlgn="base">
              <a:spcBef>
                <a:spcPct val="0"/>
              </a:spcBef>
              <a:spcAft>
                <a:spcPct val="0"/>
              </a:spcAft>
              <a:defRPr>
                <a:solidFill>
                  <a:schemeClr val="tx1"/>
                </a:solidFill>
                <a:latin typeface="Arial" panose="020B0604020202020204" pitchFamily="34" charset="0"/>
              </a:defRPr>
            </a:lvl8pPr>
            <a:lvl9pPr marL="4708525" indent="-319088" defTabSz="1279525" fontAlgn="base">
              <a:spcBef>
                <a:spcPct val="0"/>
              </a:spcBef>
              <a:spcAft>
                <a:spcPct val="0"/>
              </a:spcAft>
              <a:defRPr>
                <a:solidFill>
                  <a:schemeClr val="tx1"/>
                </a:solidFill>
                <a:latin typeface="Arial" panose="020B0604020202020204" pitchFamily="34" charset="0"/>
              </a:defRPr>
            </a:lvl9pPr>
          </a:lstStyle>
          <a:p>
            <a:pPr algn="ctr">
              <a:defRPr/>
            </a:pPr>
            <a:r>
              <a:rPr lang="en-GB" altLang="en-US" sz="5400" dirty="0">
                <a:solidFill>
                  <a:schemeClr val="bg1"/>
                </a:solidFill>
                <a:latin typeface="+mn-lt"/>
                <a:ea typeface="ＭＳ Ｐゴシック" charset="0"/>
                <a:cs typeface="ＭＳ Ｐゴシック" charset="0"/>
              </a:rPr>
              <a:t>Ongoing/Future work</a:t>
            </a:r>
            <a:endParaRPr lang="th-TH" altLang="en-US" sz="5400" dirty="0">
              <a:solidFill>
                <a:schemeClr val="bg1"/>
              </a:solidFill>
              <a:latin typeface="+mn-lt"/>
              <a:ea typeface="ＭＳ Ｐゴシック" charset="0"/>
              <a:cs typeface="ＭＳ Ｐゴシック" charset="0"/>
            </a:endParaRPr>
          </a:p>
        </p:txBody>
      </p:sp>
      <p:sp>
        <p:nvSpPr>
          <p:cNvPr id="14352" name="TextBox 14351">
            <a:extLst>
              <a:ext uri="{FF2B5EF4-FFF2-40B4-BE49-F238E27FC236}">
                <a16:creationId xmlns:a16="http://schemas.microsoft.com/office/drawing/2014/main" id="{23B2DFBB-17DB-6312-6867-3DF01FFA2E0A}"/>
              </a:ext>
            </a:extLst>
          </p:cNvPr>
          <p:cNvSpPr txBox="1"/>
          <p:nvPr/>
        </p:nvSpPr>
        <p:spPr>
          <a:xfrm flipH="1">
            <a:off x="1188728" y="41174732"/>
            <a:ext cx="15028911" cy="1938992"/>
          </a:xfrm>
          <a:prstGeom prst="rect">
            <a:avLst/>
          </a:prstGeom>
          <a:noFill/>
        </p:spPr>
        <p:txBody>
          <a:bodyPr wrap="square" rtlCol="0">
            <a:spAutoFit/>
          </a:bodyPr>
          <a:lstStyle/>
          <a:p>
            <a:r>
              <a:rPr lang="en-US" sz="4000" dirty="0">
                <a:latin typeface="+mj-lt"/>
              </a:rPr>
              <a:t>This work is funded by </a:t>
            </a:r>
            <a:r>
              <a:rPr lang="en-GB" sz="4000" b="0" i="0" dirty="0">
                <a:effectLst/>
                <a:latin typeface="+mj-lt"/>
              </a:rPr>
              <a:t>JPIAMR*/MRC**</a:t>
            </a:r>
          </a:p>
          <a:p>
            <a:r>
              <a:rPr lang="en-GB" sz="4000" dirty="0">
                <a:latin typeface="+mj-lt"/>
              </a:rPr>
              <a:t>*JPIAMR: The joint programming initiative on antimicrobial resistance</a:t>
            </a:r>
          </a:p>
          <a:p>
            <a:r>
              <a:rPr lang="en-GB" sz="4000" dirty="0">
                <a:latin typeface="+mj-lt"/>
              </a:rPr>
              <a:t>**MRC: The medical research council.</a:t>
            </a:r>
            <a:endParaRPr lang="en-US" sz="4000" dirty="0">
              <a:latin typeface="+mj-lt"/>
            </a:endParaRPr>
          </a:p>
        </p:txBody>
      </p:sp>
      <p:sp>
        <p:nvSpPr>
          <p:cNvPr id="14356" name="TextBox 14355">
            <a:extLst>
              <a:ext uri="{FF2B5EF4-FFF2-40B4-BE49-F238E27FC236}">
                <a16:creationId xmlns:a16="http://schemas.microsoft.com/office/drawing/2014/main" id="{8C99047B-3865-E87F-158E-D8DE9538D8C1}"/>
              </a:ext>
            </a:extLst>
          </p:cNvPr>
          <p:cNvSpPr txBox="1"/>
          <p:nvPr/>
        </p:nvSpPr>
        <p:spPr>
          <a:xfrm flipH="1">
            <a:off x="16850118" y="36800692"/>
            <a:ext cx="14985024" cy="2308324"/>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mj-lt"/>
              </a:rPr>
              <a:t>We are preparing and cleaning Longitudinal Household Data for our model, using maximum likelihood techniques to estimate transition rates and incorporating intervention impact into analysis to understand behavioral changes' influence on antibiotic resistance transmission dynamics.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10990</TotalTime>
  <Words>799</Words>
  <Application>Microsoft Macintosh PowerPoint</Application>
  <PresentationFormat>Custom</PresentationFormat>
  <Paragraphs>42</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ＭＳ Ｐゴシック</vt:lpstr>
      <vt:lpstr>Calibri</vt:lpstr>
      <vt:lpstr>Cordia New</vt:lpstr>
      <vt:lpstr>Times New Roman</vt:lpstr>
      <vt:lpstr>Tahoma</vt:lpstr>
      <vt:lpstr>Office Theme</vt:lpstr>
      <vt:lpstr>PowerPoint Presentation</vt:lpstr>
    </vt:vector>
  </TitlesOfParts>
  <Company>Degkorat OS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Degkorat</dc:creator>
  <cp:lastModifiedBy>Raneem Aizouk</cp:lastModifiedBy>
  <cp:revision>376</cp:revision>
  <cp:lastPrinted>2015-02-27T01:51:14Z</cp:lastPrinted>
  <dcterms:created xsi:type="dcterms:W3CDTF">2011-11-21T03:11:51Z</dcterms:created>
  <dcterms:modified xsi:type="dcterms:W3CDTF">2024-01-22T18:20:02Z</dcterms:modified>
</cp:coreProperties>
</file>

<file path=docProps/thumbnail.jpeg>
</file>